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58" r:id="rId4"/>
    <p:sldId id="271" r:id="rId5"/>
    <p:sldId id="263" r:id="rId6"/>
    <p:sldId id="260" r:id="rId7"/>
    <p:sldId id="256" r:id="rId8"/>
    <p:sldId id="267" r:id="rId9"/>
    <p:sldId id="264" r:id="rId10"/>
    <p:sldId id="266" r:id="rId11"/>
    <p:sldId id="268" r:id="rId12"/>
    <p:sldId id="269" r:id="rId13"/>
    <p:sldId id="270" r:id="rId14"/>
    <p:sldId id="261" r:id="rId15"/>
    <p:sldId id="262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550AE102-3551-4402-B979-E56B87178996}">
          <p14:sldIdLst/>
        </p14:section>
        <p14:section name="Sekcja bez tytułu" id="{D0C5B065-7078-46D1-9FAC-C7684FD481D0}">
          <p14:sldIdLst>
            <p14:sldId id="257"/>
            <p14:sldId id="259"/>
            <p14:sldId id="258"/>
            <p14:sldId id="271"/>
            <p14:sldId id="263"/>
            <p14:sldId id="260"/>
            <p14:sldId id="256"/>
            <p14:sldId id="267"/>
            <p14:sldId id="264"/>
            <p14:sldId id="266"/>
            <p14:sldId id="268"/>
            <p14:sldId id="269"/>
            <p14:sldId id="27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520" autoAdjust="0"/>
  </p:normalViewPr>
  <p:slideViewPr>
    <p:cSldViewPr>
      <p:cViewPr varScale="1">
        <p:scale>
          <a:sx n="81" d="100"/>
          <a:sy n="81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BB39F-D56F-4D9F-9D94-F086918852B4}" type="doc">
      <dgm:prSet loTypeId="urn:microsoft.com/office/officeart/2005/8/layout/hierarchy4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7CF791A4-B8FF-48F3-BC3A-EAFE525FC1F3}">
      <dgm:prSet phldrT="[Tekst]" custT="1"/>
      <dgm:spPr/>
      <dgm:t>
        <a:bodyPr/>
        <a:lstStyle/>
        <a:p>
          <a:r>
            <a:rPr lang="pl-PL" sz="3200" dirty="0" smtClean="0">
              <a:latin typeface="Times New Roman" pitchFamily="18" charset="0"/>
              <a:cs typeface="Times New Roman" pitchFamily="18" charset="0"/>
            </a:rPr>
            <a:t>NASI  NAUCZYCIELE</a:t>
          </a:r>
          <a:endParaRPr lang="pl-PL" sz="3200" dirty="0">
            <a:latin typeface="Times New Roman" pitchFamily="18" charset="0"/>
            <a:cs typeface="Times New Roman" pitchFamily="18" charset="0"/>
          </a:endParaRPr>
        </a:p>
      </dgm:t>
    </dgm:pt>
    <dgm:pt modelId="{3B8E81D4-8810-48EF-96F7-B5D82D124F35}" type="parTrans" cxnId="{E43AF1A8-D24C-4F35-AB9B-FE2AD1F89304}">
      <dgm:prSet/>
      <dgm:spPr/>
      <dgm:t>
        <a:bodyPr/>
        <a:lstStyle/>
        <a:p>
          <a:endParaRPr lang="pl-PL"/>
        </a:p>
      </dgm:t>
    </dgm:pt>
    <dgm:pt modelId="{EE97B1C6-7ACC-45F6-BCE3-61A0C4B2FF47}" type="sibTrans" cxnId="{E43AF1A8-D24C-4F35-AB9B-FE2AD1F89304}">
      <dgm:prSet/>
      <dgm:spPr/>
      <dgm:t>
        <a:bodyPr/>
        <a:lstStyle/>
        <a:p>
          <a:endParaRPr lang="pl-PL"/>
        </a:p>
      </dgm:t>
    </dgm:pt>
    <dgm:pt modelId="{0937A55B-786B-4286-BE8D-1830095B433F}">
      <dgm:prSet phldrT="[Tekst]" custT="1"/>
      <dgm:spPr/>
      <dgm:t>
        <a:bodyPr/>
        <a:lstStyle/>
        <a:p>
          <a:r>
            <a:rPr lang="pl-PL" sz="2400" dirty="0" smtClean="0">
              <a:latin typeface="Times New Roman" pitchFamily="18" charset="0"/>
              <a:cs typeface="Times New Roman" pitchFamily="18" charset="0"/>
            </a:rPr>
            <a:t>POTENCJAŁ ZAWODOWY</a:t>
          </a:r>
          <a:endParaRPr lang="pl-PL" sz="2400" dirty="0">
            <a:latin typeface="Times New Roman" pitchFamily="18" charset="0"/>
            <a:cs typeface="Times New Roman" pitchFamily="18" charset="0"/>
          </a:endParaRPr>
        </a:p>
      </dgm:t>
    </dgm:pt>
    <dgm:pt modelId="{D44C76A7-A5CD-4467-907C-7FFF6CAA8729}" type="parTrans" cxnId="{7ABA4936-1E5D-451D-8B09-219C60EA0D5E}">
      <dgm:prSet/>
      <dgm:spPr/>
      <dgm:t>
        <a:bodyPr/>
        <a:lstStyle/>
        <a:p>
          <a:endParaRPr lang="pl-PL"/>
        </a:p>
      </dgm:t>
    </dgm:pt>
    <dgm:pt modelId="{EEE34A3D-D3CC-4E7F-86A3-E66B478B1E2B}" type="sibTrans" cxnId="{7ABA4936-1E5D-451D-8B09-219C60EA0D5E}">
      <dgm:prSet/>
      <dgm:spPr/>
      <dgm:t>
        <a:bodyPr/>
        <a:lstStyle/>
        <a:p>
          <a:endParaRPr lang="pl-PL"/>
        </a:p>
      </dgm:t>
    </dgm:pt>
    <dgm:pt modelId="{1936BEBA-32EB-43DA-A500-69F4D4F9C770}">
      <dgm:prSet phldrT="[Tekst]" custT="1"/>
      <dgm:spPr/>
      <dgm:t>
        <a:bodyPr anchor="t"/>
        <a:lstStyle/>
        <a:p>
          <a:pPr algn="ctr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POSZERZANIE WIEDZY I DOŚWIADCZENIA</a:t>
          </a:r>
        </a:p>
        <a:p>
          <a:pPr algn="l"/>
          <a:r>
            <a:rPr lang="pl-PL" sz="1500" dirty="0" smtClean="0">
              <a:latin typeface="Times New Roman" pitchFamily="18" charset="0"/>
              <a:cs typeface="Times New Roman" pitchFamily="18" charset="0"/>
            </a:rPr>
            <a:t>* </a:t>
          </a:r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Uaktualnianie wiedzy o rozwoju dziecka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Doskonalenie umiejętności w zakresie: 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- komunikacji interpersonalnej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- Planowania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- Filozofowania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- Pedagogiki M. Montessori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- Dwujęzyczności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Wdrażanie i wykorzystywanie zdobytej wiedzy i umiejętności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Upowszechnianie wśród nauczycieli i rodziców „dobrych praktyk”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Rozwijanie indywidualnych zainteresowań nauczycieli</a:t>
          </a:r>
        </a:p>
      </dgm:t>
    </dgm:pt>
    <dgm:pt modelId="{55C4B18C-6A63-4C30-85B6-4E083E340F23}" type="parTrans" cxnId="{9630FA65-CABE-4B2E-855C-4201F1E0062E}">
      <dgm:prSet/>
      <dgm:spPr/>
      <dgm:t>
        <a:bodyPr/>
        <a:lstStyle/>
        <a:p>
          <a:endParaRPr lang="pl-PL"/>
        </a:p>
      </dgm:t>
    </dgm:pt>
    <dgm:pt modelId="{2407DE01-636E-4CC8-960E-E47D61C23746}" type="sibTrans" cxnId="{9630FA65-CABE-4B2E-855C-4201F1E0062E}">
      <dgm:prSet/>
      <dgm:spPr/>
      <dgm:t>
        <a:bodyPr/>
        <a:lstStyle/>
        <a:p>
          <a:endParaRPr lang="pl-PL"/>
        </a:p>
      </dgm:t>
    </dgm:pt>
    <dgm:pt modelId="{C7648CAB-4448-4C5F-8C17-54B1D2A28731}">
      <dgm:prSet phldrT="[Tekst]" custT="1"/>
      <dgm:spPr/>
      <dgm:t>
        <a:bodyPr/>
        <a:lstStyle/>
        <a:p>
          <a:r>
            <a:rPr lang="pl-PL" sz="2400" dirty="0" smtClean="0">
              <a:latin typeface="Times New Roman" pitchFamily="18" charset="0"/>
              <a:cs typeface="Times New Roman" pitchFamily="18" charset="0"/>
            </a:rPr>
            <a:t>POTENCJAŁ</a:t>
          </a:r>
        </a:p>
        <a:p>
          <a:r>
            <a:rPr lang="pl-PL" sz="2400" dirty="0" smtClean="0">
              <a:latin typeface="Times New Roman" pitchFamily="18" charset="0"/>
              <a:cs typeface="Times New Roman" pitchFamily="18" charset="0"/>
            </a:rPr>
            <a:t>OSOBOWOŚCIOWY</a:t>
          </a:r>
          <a:endParaRPr lang="pl-PL" sz="2400" dirty="0">
            <a:latin typeface="Times New Roman" pitchFamily="18" charset="0"/>
            <a:cs typeface="Times New Roman" pitchFamily="18" charset="0"/>
          </a:endParaRPr>
        </a:p>
      </dgm:t>
    </dgm:pt>
    <dgm:pt modelId="{BC218F16-010A-4FAF-8B60-D435D949E454}" type="parTrans" cxnId="{04307497-8C43-4AD9-B58A-8690A9098B3C}">
      <dgm:prSet/>
      <dgm:spPr/>
      <dgm:t>
        <a:bodyPr/>
        <a:lstStyle/>
        <a:p>
          <a:endParaRPr lang="pl-PL"/>
        </a:p>
      </dgm:t>
    </dgm:pt>
    <dgm:pt modelId="{776B1135-D986-4CF9-9D7F-CA7CACA8E777}" type="sibTrans" cxnId="{04307497-8C43-4AD9-B58A-8690A9098B3C}">
      <dgm:prSet/>
      <dgm:spPr/>
      <dgm:t>
        <a:bodyPr/>
        <a:lstStyle/>
        <a:p>
          <a:endParaRPr lang="pl-PL"/>
        </a:p>
      </dgm:t>
    </dgm:pt>
    <dgm:pt modelId="{CD577E93-9D9F-45E2-A790-1685FB29A695}">
      <dgm:prSet phldrT="[Tekst]" custT="1"/>
      <dgm:spPr/>
      <dgm:t>
        <a:bodyPr anchor="t"/>
        <a:lstStyle/>
        <a:p>
          <a:pPr algn="ctr"/>
          <a:r>
            <a:rPr lang="pl-PL" sz="1100" dirty="0" smtClean="0">
              <a:latin typeface="Times New Roman" pitchFamily="18" charset="0"/>
              <a:cs typeface="Times New Roman" pitchFamily="18" charset="0"/>
            </a:rPr>
            <a:t>DOSKONALENIE UMIEJĘTNOŚCI</a:t>
          </a:r>
        </a:p>
        <a:p>
          <a:pPr algn="ctr"/>
          <a:r>
            <a:rPr lang="pl-PL" sz="1100" dirty="0" smtClean="0">
              <a:latin typeface="Times New Roman" pitchFamily="18" charset="0"/>
              <a:cs typeface="Times New Roman" pitchFamily="18" charset="0"/>
            </a:rPr>
            <a:t>INTERPERSONALNYCH</a:t>
          </a:r>
        </a:p>
        <a:p>
          <a:pPr algn="ctr"/>
          <a:endParaRPr lang="pl-PL" sz="1100" dirty="0" smtClean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 Stawiania i szanowania granic 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Przyjmowania i przekazywania informacji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 Podejmowania współpracy i działania z innymi osobami</a:t>
          </a:r>
          <a:endParaRPr lang="pl-PL" sz="1200" dirty="0">
            <a:latin typeface="Times New Roman" pitchFamily="18" charset="0"/>
            <a:cs typeface="Times New Roman" pitchFamily="18" charset="0"/>
          </a:endParaRPr>
        </a:p>
      </dgm:t>
    </dgm:pt>
    <dgm:pt modelId="{5F16D132-A559-4EEF-9E2F-30064DD29422}" type="parTrans" cxnId="{F1BA4C04-6E9A-4362-BC8B-541B032FAA2D}">
      <dgm:prSet/>
      <dgm:spPr/>
      <dgm:t>
        <a:bodyPr/>
        <a:lstStyle/>
        <a:p>
          <a:endParaRPr lang="pl-PL"/>
        </a:p>
      </dgm:t>
    </dgm:pt>
    <dgm:pt modelId="{6B49A5AC-079D-42FD-81E4-7C390D856C13}" type="sibTrans" cxnId="{F1BA4C04-6E9A-4362-BC8B-541B032FAA2D}">
      <dgm:prSet/>
      <dgm:spPr/>
      <dgm:t>
        <a:bodyPr/>
        <a:lstStyle/>
        <a:p>
          <a:endParaRPr lang="pl-PL"/>
        </a:p>
      </dgm:t>
    </dgm:pt>
    <dgm:pt modelId="{F5CCA4ED-36CB-4504-9B8E-8EE9CDBC70B2}">
      <dgm:prSet phldrT="[Tekst]" custT="1"/>
      <dgm:spPr/>
      <dgm:t>
        <a:bodyPr anchor="t"/>
        <a:lstStyle/>
        <a:p>
          <a:pPr algn="ctr"/>
          <a:r>
            <a:rPr lang="pl-PL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CECHY OSOBISTE</a:t>
          </a:r>
        </a:p>
        <a:p>
          <a:pPr algn="ctr"/>
          <a:endParaRPr lang="pl-PL" sz="11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pl-PL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OTWARTOŚĆ NA ZMIENIAJĄCY SIĘ ŚWIAT I LUDZI</a:t>
          </a:r>
        </a:p>
        <a:p>
          <a:pPr algn="l"/>
          <a:r>
            <a:rPr lang="pl-PL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GOTOWOŚĆ DO PODEJMOWANIA NOWYCH WYZWAŃ</a:t>
          </a:r>
        </a:p>
        <a:p>
          <a:pPr algn="l"/>
          <a:r>
            <a:rPr lang="pl-PL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POMYSŁOWOŚĆ</a:t>
          </a:r>
        </a:p>
        <a:p>
          <a:pPr algn="l"/>
          <a:r>
            <a:rPr lang="pl-PL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EMPATYCZNOŚĆ</a:t>
          </a:r>
        </a:p>
        <a:p>
          <a:pPr algn="l"/>
          <a:r>
            <a:rPr lang="pl-PL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NIENAGANNA KULTURA OSOBISTA </a:t>
          </a:r>
          <a:endParaRPr lang="pl-PL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B66EA5-4339-4D03-8EDD-619ADBAAAA90}" type="parTrans" cxnId="{AD6EFA57-16BE-4DE9-B48B-A19F05C436F7}">
      <dgm:prSet/>
      <dgm:spPr/>
      <dgm:t>
        <a:bodyPr/>
        <a:lstStyle/>
        <a:p>
          <a:endParaRPr lang="pl-PL"/>
        </a:p>
      </dgm:t>
    </dgm:pt>
    <dgm:pt modelId="{5CDB0723-E91A-423B-81BD-CEAC5D70F4F6}" type="sibTrans" cxnId="{AD6EFA57-16BE-4DE9-B48B-A19F05C436F7}">
      <dgm:prSet/>
      <dgm:spPr/>
      <dgm:t>
        <a:bodyPr/>
        <a:lstStyle/>
        <a:p>
          <a:endParaRPr lang="pl-PL"/>
        </a:p>
      </dgm:t>
    </dgm:pt>
    <dgm:pt modelId="{4F1FA8DA-4C02-4D31-93AE-2D84967FF9A4}">
      <dgm:prSet phldrT="[Tekst]" custT="1"/>
      <dgm:spPr/>
      <dgm:t>
        <a:bodyPr anchor="t"/>
        <a:lstStyle/>
        <a:p>
          <a:pPr algn="ctr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DOSKONALENIE UMIEJĘTNOŚCI PROJEKTOWANIA PROCESU EDUKACYJNEGO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Diagnostycznych (analizowania wyników i formułowania wniosków, analiza i wybór optymalnych narzędzi diagnostycznych, dostosowanie narzędzi diagnostycznych do aktualnych potrzeb i wymogów podstawy programowej))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Planowania i ewaluacji działań wychowawczo-dydaktycznych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Pozyskiwania informacji o rozwoju dziecka z różnych źródeł (asystentki, rodzice)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Pozyskiwanie informacji zwrotnych na temat rozwoju dziecka</a:t>
          </a:r>
        </a:p>
        <a:p>
          <a:pPr algn="l"/>
          <a:r>
            <a:rPr lang="pl-PL" sz="1200" dirty="0" smtClean="0">
              <a:latin typeface="Times New Roman" pitchFamily="18" charset="0"/>
              <a:cs typeface="Times New Roman" pitchFamily="18" charset="0"/>
            </a:rPr>
            <a:t>* Włączania rodziców w proces edukacyjno-wychowawczy</a:t>
          </a:r>
          <a:endParaRPr lang="pl-PL" sz="1200" dirty="0">
            <a:latin typeface="Times New Roman" pitchFamily="18" charset="0"/>
            <a:cs typeface="Times New Roman" pitchFamily="18" charset="0"/>
          </a:endParaRPr>
        </a:p>
      </dgm:t>
    </dgm:pt>
    <dgm:pt modelId="{8BFE8E5F-E264-4A0F-80F3-8FEA0A6579B7}" type="sibTrans" cxnId="{6858FDA9-DE38-433F-9B4B-A224AFEFAF69}">
      <dgm:prSet/>
      <dgm:spPr/>
      <dgm:t>
        <a:bodyPr/>
        <a:lstStyle/>
        <a:p>
          <a:endParaRPr lang="pl-PL"/>
        </a:p>
      </dgm:t>
    </dgm:pt>
    <dgm:pt modelId="{A5BBA895-A280-47EF-ADBD-04285F5CB624}" type="parTrans" cxnId="{6858FDA9-DE38-433F-9B4B-A224AFEFAF69}">
      <dgm:prSet/>
      <dgm:spPr/>
      <dgm:t>
        <a:bodyPr/>
        <a:lstStyle/>
        <a:p>
          <a:endParaRPr lang="pl-PL"/>
        </a:p>
      </dgm:t>
    </dgm:pt>
    <dgm:pt modelId="{B2D3CEB1-80ED-4076-ACFD-2A490380CD44}" type="pres">
      <dgm:prSet presAssocID="{D7BBB39F-D56F-4D9F-9D94-F086918852B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9EF5A76-F5AB-4216-BDEF-0A0128F47BF1}" type="pres">
      <dgm:prSet presAssocID="{7CF791A4-B8FF-48F3-BC3A-EAFE525FC1F3}" presName="vertOne" presStyleCnt="0"/>
      <dgm:spPr/>
      <dgm:t>
        <a:bodyPr/>
        <a:lstStyle/>
        <a:p>
          <a:endParaRPr lang="pl-PL"/>
        </a:p>
      </dgm:t>
    </dgm:pt>
    <dgm:pt modelId="{9B29A619-2EFD-4D50-9CE1-5C8CECCC6598}" type="pres">
      <dgm:prSet presAssocID="{7CF791A4-B8FF-48F3-BC3A-EAFE525FC1F3}" presName="txOne" presStyleLbl="node0" presStyleIdx="0" presStyleCnt="1" custScaleX="54912" custScaleY="2593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5D8DE04-23AD-43D7-B87F-8F58429A87A4}" type="pres">
      <dgm:prSet presAssocID="{7CF791A4-B8FF-48F3-BC3A-EAFE525FC1F3}" presName="parTransOne" presStyleCnt="0"/>
      <dgm:spPr/>
      <dgm:t>
        <a:bodyPr/>
        <a:lstStyle/>
        <a:p>
          <a:endParaRPr lang="pl-PL"/>
        </a:p>
      </dgm:t>
    </dgm:pt>
    <dgm:pt modelId="{0547DCC5-B6E7-4A4E-83D8-476989C5D2CA}" type="pres">
      <dgm:prSet presAssocID="{7CF791A4-B8FF-48F3-BC3A-EAFE525FC1F3}" presName="horzOne" presStyleCnt="0"/>
      <dgm:spPr/>
      <dgm:t>
        <a:bodyPr/>
        <a:lstStyle/>
        <a:p>
          <a:endParaRPr lang="pl-PL"/>
        </a:p>
      </dgm:t>
    </dgm:pt>
    <dgm:pt modelId="{4F2357AD-998D-41E5-B57F-4B3791768CC2}" type="pres">
      <dgm:prSet presAssocID="{0937A55B-786B-4286-BE8D-1830095B433F}" presName="vertTwo" presStyleCnt="0"/>
      <dgm:spPr/>
      <dgm:t>
        <a:bodyPr/>
        <a:lstStyle/>
        <a:p>
          <a:endParaRPr lang="pl-PL"/>
        </a:p>
      </dgm:t>
    </dgm:pt>
    <dgm:pt modelId="{A2434565-42F7-4658-8CE9-3A8BD6D8F0FD}" type="pres">
      <dgm:prSet presAssocID="{0937A55B-786B-4286-BE8D-1830095B433F}" presName="txTwo" presStyleLbl="node2" presStyleIdx="0" presStyleCnt="2" custScaleX="82433" custScaleY="35952" custLinFactNeighborX="2587" custLinFactNeighborY="-3992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E5BAAA-BC29-4774-ABC0-459936D9DCB3}" type="pres">
      <dgm:prSet presAssocID="{0937A55B-786B-4286-BE8D-1830095B433F}" presName="parTransTwo" presStyleCnt="0"/>
      <dgm:spPr/>
      <dgm:t>
        <a:bodyPr/>
        <a:lstStyle/>
        <a:p>
          <a:endParaRPr lang="pl-PL"/>
        </a:p>
      </dgm:t>
    </dgm:pt>
    <dgm:pt modelId="{AF45BEB7-9F4D-4F0E-9292-9849D8DBAC92}" type="pres">
      <dgm:prSet presAssocID="{0937A55B-786B-4286-BE8D-1830095B433F}" presName="horzTwo" presStyleCnt="0"/>
      <dgm:spPr/>
      <dgm:t>
        <a:bodyPr/>
        <a:lstStyle/>
        <a:p>
          <a:endParaRPr lang="pl-PL"/>
        </a:p>
      </dgm:t>
    </dgm:pt>
    <dgm:pt modelId="{68AF5DCA-1A8A-43E9-A744-24547B68FEA5}" type="pres">
      <dgm:prSet presAssocID="{1936BEBA-32EB-43DA-A500-69F4D4F9C770}" presName="vertThree" presStyleCnt="0"/>
      <dgm:spPr/>
      <dgm:t>
        <a:bodyPr/>
        <a:lstStyle/>
        <a:p>
          <a:endParaRPr lang="pl-PL"/>
        </a:p>
      </dgm:t>
    </dgm:pt>
    <dgm:pt modelId="{234A3920-7AC6-4E9E-A56B-6CDC9AC350D2}" type="pres">
      <dgm:prSet presAssocID="{1936BEBA-32EB-43DA-A500-69F4D4F9C770}" presName="txThree" presStyleLbl="node3" presStyleIdx="0" presStyleCnt="4" custScaleY="129721" custLinFactNeighborX="-349" custLinFactNeighborY="-751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4E6CA76-DDCE-43BC-9FDE-59BEE6FEEC0F}" type="pres">
      <dgm:prSet presAssocID="{1936BEBA-32EB-43DA-A500-69F4D4F9C770}" presName="horzThree" presStyleCnt="0"/>
      <dgm:spPr/>
      <dgm:t>
        <a:bodyPr/>
        <a:lstStyle/>
        <a:p>
          <a:endParaRPr lang="pl-PL"/>
        </a:p>
      </dgm:t>
    </dgm:pt>
    <dgm:pt modelId="{65910A06-F8BB-408C-9E99-BAA0CDD5E531}" type="pres">
      <dgm:prSet presAssocID="{2407DE01-636E-4CC8-960E-E47D61C23746}" presName="sibSpaceThree" presStyleCnt="0"/>
      <dgm:spPr/>
      <dgm:t>
        <a:bodyPr/>
        <a:lstStyle/>
        <a:p>
          <a:endParaRPr lang="pl-PL"/>
        </a:p>
      </dgm:t>
    </dgm:pt>
    <dgm:pt modelId="{12AC232A-FFED-48F0-8304-EDCB8689B596}" type="pres">
      <dgm:prSet presAssocID="{4F1FA8DA-4C02-4D31-93AE-2D84967FF9A4}" presName="vertThree" presStyleCnt="0"/>
      <dgm:spPr/>
      <dgm:t>
        <a:bodyPr/>
        <a:lstStyle/>
        <a:p>
          <a:endParaRPr lang="pl-PL"/>
        </a:p>
      </dgm:t>
    </dgm:pt>
    <dgm:pt modelId="{9C1F1E25-E8FF-49C2-888E-0BFFFA00B7D4}" type="pres">
      <dgm:prSet presAssocID="{4F1FA8DA-4C02-4D31-93AE-2D84967FF9A4}" presName="txThree" presStyleLbl="node3" presStyleIdx="1" presStyleCnt="4" custScaleX="115275" custScaleY="130871" custLinFactNeighborX="29" custLinFactNeighborY="-76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8CC9DD4-3C78-4889-931B-00303E50024F}" type="pres">
      <dgm:prSet presAssocID="{4F1FA8DA-4C02-4D31-93AE-2D84967FF9A4}" presName="horzThree" presStyleCnt="0"/>
      <dgm:spPr/>
      <dgm:t>
        <a:bodyPr/>
        <a:lstStyle/>
        <a:p>
          <a:endParaRPr lang="pl-PL"/>
        </a:p>
      </dgm:t>
    </dgm:pt>
    <dgm:pt modelId="{4646F308-5A32-4285-B9A4-AAF650D6AB2D}" type="pres">
      <dgm:prSet presAssocID="{EEE34A3D-D3CC-4E7F-86A3-E66B478B1E2B}" presName="sibSpaceTwo" presStyleCnt="0"/>
      <dgm:spPr/>
      <dgm:t>
        <a:bodyPr/>
        <a:lstStyle/>
        <a:p>
          <a:endParaRPr lang="pl-PL"/>
        </a:p>
      </dgm:t>
    </dgm:pt>
    <dgm:pt modelId="{66330EAB-7BE5-4AD7-A611-F75190B665A6}" type="pres">
      <dgm:prSet presAssocID="{C7648CAB-4448-4C5F-8C17-54B1D2A28731}" presName="vertTwo" presStyleCnt="0"/>
      <dgm:spPr/>
      <dgm:t>
        <a:bodyPr/>
        <a:lstStyle/>
        <a:p>
          <a:endParaRPr lang="pl-PL"/>
        </a:p>
      </dgm:t>
    </dgm:pt>
    <dgm:pt modelId="{6A8C114F-CA89-4F19-A479-7BFBE6E8938F}" type="pres">
      <dgm:prSet presAssocID="{C7648CAB-4448-4C5F-8C17-54B1D2A28731}" presName="txTwo" presStyleLbl="node2" presStyleIdx="1" presStyleCnt="2" custScaleX="97091" custScaleY="35503" custLinFactNeighborX="-4245" custLinFactNeighborY="-3992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A3A2DE1-69F7-4C50-AD71-9B4817E161AA}" type="pres">
      <dgm:prSet presAssocID="{C7648CAB-4448-4C5F-8C17-54B1D2A28731}" presName="parTransTwo" presStyleCnt="0"/>
      <dgm:spPr/>
      <dgm:t>
        <a:bodyPr/>
        <a:lstStyle/>
        <a:p>
          <a:endParaRPr lang="pl-PL"/>
        </a:p>
      </dgm:t>
    </dgm:pt>
    <dgm:pt modelId="{0A20C88A-8671-4A82-A79F-4827CDE3C5FD}" type="pres">
      <dgm:prSet presAssocID="{C7648CAB-4448-4C5F-8C17-54B1D2A28731}" presName="horzTwo" presStyleCnt="0"/>
      <dgm:spPr/>
      <dgm:t>
        <a:bodyPr/>
        <a:lstStyle/>
        <a:p>
          <a:endParaRPr lang="pl-PL"/>
        </a:p>
      </dgm:t>
    </dgm:pt>
    <dgm:pt modelId="{2C6A61F0-87BD-4448-887D-30A0D94B2E99}" type="pres">
      <dgm:prSet presAssocID="{CD577E93-9D9F-45E2-A790-1685FB29A695}" presName="vertThree" presStyleCnt="0"/>
      <dgm:spPr/>
      <dgm:t>
        <a:bodyPr/>
        <a:lstStyle/>
        <a:p>
          <a:endParaRPr lang="pl-PL"/>
        </a:p>
      </dgm:t>
    </dgm:pt>
    <dgm:pt modelId="{441F0EE6-7C60-4B53-98E2-D2EDE07A1350}" type="pres">
      <dgm:prSet presAssocID="{CD577E93-9D9F-45E2-A790-1685FB29A695}" presName="txThree" presStyleLbl="node3" presStyleIdx="2" presStyleCnt="4" custScaleX="76217" custScaleY="98520" custLinFactNeighborX="-3400" custLinFactNeighborY="-679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19C72C7-41EC-4E9A-A7BA-B8DE0C60CE47}" type="pres">
      <dgm:prSet presAssocID="{CD577E93-9D9F-45E2-A790-1685FB29A695}" presName="horzThree" presStyleCnt="0"/>
      <dgm:spPr/>
      <dgm:t>
        <a:bodyPr/>
        <a:lstStyle/>
        <a:p>
          <a:endParaRPr lang="pl-PL"/>
        </a:p>
      </dgm:t>
    </dgm:pt>
    <dgm:pt modelId="{98EDD6A0-9B1D-4426-AD5D-F93424064A73}" type="pres">
      <dgm:prSet presAssocID="{6B49A5AC-079D-42FD-81E4-7C390D856C13}" presName="sibSpaceThree" presStyleCnt="0"/>
      <dgm:spPr/>
      <dgm:t>
        <a:bodyPr/>
        <a:lstStyle/>
        <a:p>
          <a:endParaRPr lang="pl-PL"/>
        </a:p>
      </dgm:t>
    </dgm:pt>
    <dgm:pt modelId="{E49310A7-74A6-4169-A291-62E08AA67549}" type="pres">
      <dgm:prSet presAssocID="{F5CCA4ED-36CB-4504-9B8E-8EE9CDBC70B2}" presName="vertThree" presStyleCnt="0"/>
      <dgm:spPr/>
      <dgm:t>
        <a:bodyPr/>
        <a:lstStyle/>
        <a:p>
          <a:endParaRPr lang="pl-PL"/>
        </a:p>
      </dgm:t>
    </dgm:pt>
    <dgm:pt modelId="{7F142A6B-7E88-448D-A939-A91B9AB7DBD5}" type="pres">
      <dgm:prSet presAssocID="{F5CCA4ED-36CB-4504-9B8E-8EE9CDBC70B2}" presName="txThree" presStyleLbl="node3" presStyleIdx="3" presStyleCnt="4" custScaleX="72265" custScaleY="95341" custLinFactNeighborX="-3995" custLinFactNeighborY="-679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6C55A0A-73F3-43C6-B49D-970F8D148C52}" type="pres">
      <dgm:prSet presAssocID="{F5CCA4ED-36CB-4504-9B8E-8EE9CDBC70B2}" presName="horzThree" presStyleCnt="0"/>
      <dgm:spPr/>
      <dgm:t>
        <a:bodyPr/>
        <a:lstStyle/>
        <a:p>
          <a:endParaRPr lang="pl-PL"/>
        </a:p>
      </dgm:t>
    </dgm:pt>
  </dgm:ptLst>
  <dgm:cxnLst>
    <dgm:cxn modelId="{6858FDA9-DE38-433F-9B4B-A224AFEFAF69}" srcId="{0937A55B-786B-4286-BE8D-1830095B433F}" destId="{4F1FA8DA-4C02-4D31-93AE-2D84967FF9A4}" srcOrd="1" destOrd="0" parTransId="{A5BBA895-A280-47EF-ADBD-04285F5CB624}" sibTransId="{8BFE8E5F-E264-4A0F-80F3-8FEA0A6579B7}"/>
    <dgm:cxn modelId="{D09842C8-1115-42E4-837B-B0E671211C2C}" type="presOf" srcId="{D7BBB39F-D56F-4D9F-9D94-F086918852B4}" destId="{B2D3CEB1-80ED-4076-ACFD-2A490380CD44}" srcOrd="0" destOrd="0" presId="urn:microsoft.com/office/officeart/2005/8/layout/hierarchy4"/>
    <dgm:cxn modelId="{F1BA4C04-6E9A-4362-BC8B-541B032FAA2D}" srcId="{C7648CAB-4448-4C5F-8C17-54B1D2A28731}" destId="{CD577E93-9D9F-45E2-A790-1685FB29A695}" srcOrd="0" destOrd="0" parTransId="{5F16D132-A559-4EEF-9E2F-30064DD29422}" sibTransId="{6B49A5AC-079D-42FD-81E4-7C390D856C13}"/>
    <dgm:cxn modelId="{64050CF8-18BA-41B1-B282-48763B36C18D}" type="presOf" srcId="{CD577E93-9D9F-45E2-A790-1685FB29A695}" destId="{441F0EE6-7C60-4B53-98E2-D2EDE07A1350}" srcOrd="0" destOrd="0" presId="urn:microsoft.com/office/officeart/2005/8/layout/hierarchy4"/>
    <dgm:cxn modelId="{CCFEB8AB-AD50-4444-8101-7D8B2A885327}" type="presOf" srcId="{0937A55B-786B-4286-BE8D-1830095B433F}" destId="{A2434565-42F7-4658-8CE9-3A8BD6D8F0FD}" srcOrd="0" destOrd="0" presId="urn:microsoft.com/office/officeart/2005/8/layout/hierarchy4"/>
    <dgm:cxn modelId="{9630FA65-CABE-4B2E-855C-4201F1E0062E}" srcId="{0937A55B-786B-4286-BE8D-1830095B433F}" destId="{1936BEBA-32EB-43DA-A500-69F4D4F9C770}" srcOrd="0" destOrd="0" parTransId="{55C4B18C-6A63-4C30-85B6-4E083E340F23}" sibTransId="{2407DE01-636E-4CC8-960E-E47D61C23746}"/>
    <dgm:cxn modelId="{0843FBE1-192E-457F-9817-9422117451A7}" type="presOf" srcId="{7CF791A4-B8FF-48F3-BC3A-EAFE525FC1F3}" destId="{9B29A619-2EFD-4D50-9CE1-5C8CECCC6598}" srcOrd="0" destOrd="0" presId="urn:microsoft.com/office/officeart/2005/8/layout/hierarchy4"/>
    <dgm:cxn modelId="{AD6EFA57-16BE-4DE9-B48B-A19F05C436F7}" srcId="{C7648CAB-4448-4C5F-8C17-54B1D2A28731}" destId="{F5CCA4ED-36CB-4504-9B8E-8EE9CDBC70B2}" srcOrd="1" destOrd="0" parTransId="{F8B66EA5-4339-4D03-8EDD-619ADBAAAA90}" sibTransId="{5CDB0723-E91A-423B-81BD-CEAC5D70F4F6}"/>
    <dgm:cxn modelId="{7ABA4936-1E5D-451D-8B09-219C60EA0D5E}" srcId="{7CF791A4-B8FF-48F3-BC3A-EAFE525FC1F3}" destId="{0937A55B-786B-4286-BE8D-1830095B433F}" srcOrd="0" destOrd="0" parTransId="{D44C76A7-A5CD-4467-907C-7FFF6CAA8729}" sibTransId="{EEE34A3D-D3CC-4E7F-86A3-E66B478B1E2B}"/>
    <dgm:cxn modelId="{D06F02D6-571C-491A-8443-DD07F210846C}" type="presOf" srcId="{F5CCA4ED-36CB-4504-9B8E-8EE9CDBC70B2}" destId="{7F142A6B-7E88-448D-A939-A91B9AB7DBD5}" srcOrd="0" destOrd="0" presId="urn:microsoft.com/office/officeart/2005/8/layout/hierarchy4"/>
    <dgm:cxn modelId="{D122D83C-90EF-4E73-AD2C-5CFCFB7F082F}" type="presOf" srcId="{1936BEBA-32EB-43DA-A500-69F4D4F9C770}" destId="{234A3920-7AC6-4E9E-A56B-6CDC9AC350D2}" srcOrd="0" destOrd="0" presId="urn:microsoft.com/office/officeart/2005/8/layout/hierarchy4"/>
    <dgm:cxn modelId="{E43AF1A8-D24C-4F35-AB9B-FE2AD1F89304}" srcId="{D7BBB39F-D56F-4D9F-9D94-F086918852B4}" destId="{7CF791A4-B8FF-48F3-BC3A-EAFE525FC1F3}" srcOrd="0" destOrd="0" parTransId="{3B8E81D4-8810-48EF-96F7-B5D82D124F35}" sibTransId="{EE97B1C6-7ACC-45F6-BCE3-61A0C4B2FF47}"/>
    <dgm:cxn modelId="{0FE3EBE8-2B26-4415-9AA5-FFDC785740B2}" type="presOf" srcId="{C7648CAB-4448-4C5F-8C17-54B1D2A28731}" destId="{6A8C114F-CA89-4F19-A479-7BFBE6E8938F}" srcOrd="0" destOrd="0" presId="urn:microsoft.com/office/officeart/2005/8/layout/hierarchy4"/>
    <dgm:cxn modelId="{04307497-8C43-4AD9-B58A-8690A9098B3C}" srcId="{7CF791A4-B8FF-48F3-BC3A-EAFE525FC1F3}" destId="{C7648CAB-4448-4C5F-8C17-54B1D2A28731}" srcOrd="1" destOrd="0" parTransId="{BC218F16-010A-4FAF-8B60-D435D949E454}" sibTransId="{776B1135-D986-4CF9-9D7F-CA7CACA8E777}"/>
    <dgm:cxn modelId="{ECE8EAB3-A4EB-4972-B96C-6FCE7DCBD31A}" type="presOf" srcId="{4F1FA8DA-4C02-4D31-93AE-2D84967FF9A4}" destId="{9C1F1E25-E8FF-49C2-888E-0BFFFA00B7D4}" srcOrd="0" destOrd="0" presId="urn:microsoft.com/office/officeart/2005/8/layout/hierarchy4"/>
    <dgm:cxn modelId="{92217118-7674-419D-B3B8-B5745396D6DE}" type="presParOf" srcId="{B2D3CEB1-80ED-4076-ACFD-2A490380CD44}" destId="{E9EF5A76-F5AB-4216-BDEF-0A0128F47BF1}" srcOrd="0" destOrd="0" presId="urn:microsoft.com/office/officeart/2005/8/layout/hierarchy4"/>
    <dgm:cxn modelId="{D490A632-20C3-434C-9B91-7EAD26072776}" type="presParOf" srcId="{E9EF5A76-F5AB-4216-BDEF-0A0128F47BF1}" destId="{9B29A619-2EFD-4D50-9CE1-5C8CECCC6598}" srcOrd="0" destOrd="0" presId="urn:microsoft.com/office/officeart/2005/8/layout/hierarchy4"/>
    <dgm:cxn modelId="{D054EF53-173B-4A07-ADF5-79EC60AB2B88}" type="presParOf" srcId="{E9EF5A76-F5AB-4216-BDEF-0A0128F47BF1}" destId="{75D8DE04-23AD-43D7-B87F-8F58429A87A4}" srcOrd="1" destOrd="0" presId="urn:microsoft.com/office/officeart/2005/8/layout/hierarchy4"/>
    <dgm:cxn modelId="{F06AD687-700F-49F0-818B-41A34E6CA492}" type="presParOf" srcId="{E9EF5A76-F5AB-4216-BDEF-0A0128F47BF1}" destId="{0547DCC5-B6E7-4A4E-83D8-476989C5D2CA}" srcOrd="2" destOrd="0" presId="urn:microsoft.com/office/officeart/2005/8/layout/hierarchy4"/>
    <dgm:cxn modelId="{7DB93C72-4157-4601-9755-7D541C7F56BF}" type="presParOf" srcId="{0547DCC5-B6E7-4A4E-83D8-476989C5D2CA}" destId="{4F2357AD-998D-41E5-B57F-4B3791768CC2}" srcOrd="0" destOrd="0" presId="urn:microsoft.com/office/officeart/2005/8/layout/hierarchy4"/>
    <dgm:cxn modelId="{5DFB727B-FA8F-4808-8FD5-97057033F6B8}" type="presParOf" srcId="{4F2357AD-998D-41E5-B57F-4B3791768CC2}" destId="{A2434565-42F7-4658-8CE9-3A8BD6D8F0FD}" srcOrd="0" destOrd="0" presId="urn:microsoft.com/office/officeart/2005/8/layout/hierarchy4"/>
    <dgm:cxn modelId="{9BDEDC1C-C9B7-47C0-801A-5526EFC2989F}" type="presParOf" srcId="{4F2357AD-998D-41E5-B57F-4B3791768CC2}" destId="{49E5BAAA-BC29-4774-ABC0-459936D9DCB3}" srcOrd="1" destOrd="0" presId="urn:microsoft.com/office/officeart/2005/8/layout/hierarchy4"/>
    <dgm:cxn modelId="{1727046B-B08F-47FF-B6B8-6FF27123B9A2}" type="presParOf" srcId="{4F2357AD-998D-41E5-B57F-4B3791768CC2}" destId="{AF45BEB7-9F4D-4F0E-9292-9849D8DBAC92}" srcOrd="2" destOrd="0" presId="urn:microsoft.com/office/officeart/2005/8/layout/hierarchy4"/>
    <dgm:cxn modelId="{C55C8E48-2723-4779-B9C8-C8DFD300FCAF}" type="presParOf" srcId="{AF45BEB7-9F4D-4F0E-9292-9849D8DBAC92}" destId="{68AF5DCA-1A8A-43E9-A744-24547B68FEA5}" srcOrd="0" destOrd="0" presId="urn:microsoft.com/office/officeart/2005/8/layout/hierarchy4"/>
    <dgm:cxn modelId="{A284FC89-F203-43B3-9DD5-B8DBB191FA68}" type="presParOf" srcId="{68AF5DCA-1A8A-43E9-A744-24547B68FEA5}" destId="{234A3920-7AC6-4E9E-A56B-6CDC9AC350D2}" srcOrd="0" destOrd="0" presId="urn:microsoft.com/office/officeart/2005/8/layout/hierarchy4"/>
    <dgm:cxn modelId="{25FF5542-CEBC-4B54-8A53-45405336041C}" type="presParOf" srcId="{68AF5DCA-1A8A-43E9-A744-24547B68FEA5}" destId="{14E6CA76-DDCE-43BC-9FDE-59BEE6FEEC0F}" srcOrd="1" destOrd="0" presId="urn:microsoft.com/office/officeart/2005/8/layout/hierarchy4"/>
    <dgm:cxn modelId="{E21F224C-AD18-4F16-BA3C-B92B2237756A}" type="presParOf" srcId="{AF45BEB7-9F4D-4F0E-9292-9849D8DBAC92}" destId="{65910A06-F8BB-408C-9E99-BAA0CDD5E531}" srcOrd="1" destOrd="0" presId="urn:microsoft.com/office/officeart/2005/8/layout/hierarchy4"/>
    <dgm:cxn modelId="{CBECF4E6-ED7C-4DA8-B269-8914C07052F5}" type="presParOf" srcId="{AF45BEB7-9F4D-4F0E-9292-9849D8DBAC92}" destId="{12AC232A-FFED-48F0-8304-EDCB8689B596}" srcOrd="2" destOrd="0" presId="urn:microsoft.com/office/officeart/2005/8/layout/hierarchy4"/>
    <dgm:cxn modelId="{4867FE05-FA36-4296-AAEB-24176590126E}" type="presParOf" srcId="{12AC232A-FFED-48F0-8304-EDCB8689B596}" destId="{9C1F1E25-E8FF-49C2-888E-0BFFFA00B7D4}" srcOrd="0" destOrd="0" presId="urn:microsoft.com/office/officeart/2005/8/layout/hierarchy4"/>
    <dgm:cxn modelId="{0EF53BCA-A7D4-47F1-B49B-362A68D31F6D}" type="presParOf" srcId="{12AC232A-FFED-48F0-8304-EDCB8689B596}" destId="{48CC9DD4-3C78-4889-931B-00303E50024F}" srcOrd="1" destOrd="0" presId="urn:microsoft.com/office/officeart/2005/8/layout/hierarchy4"/>
    <dgm:cxn modelId="{A32D3755-3CD5-4A03-A9FB-A7EA78011758}" type="presParOf" srcId="{0547DCC5-B6E7-4A4E-83D8-476989C5D2CA}" destId="{4646F308-5A32-4285-B9A4-AAF650D6AB2D}" srcOrd="1" destOrd="0" presId="urn:microsoft.com/office/officeart/2005/8/layout/hierarchy4"/>
    <dgm:cxn modelId="{85EA9E38-3041-4127-A983-E1C9FBAF5767}" type="presParOf" srcId="{0547DCC5-B6E7-4A4E-83D8-476989C5D2CA}" destId="{66330EAB-7BE5-4AD7-A611-F75190B665A6}" srcOrd="2" destOrd="0" presId="urn:microsoft.com/office/officeart/2005/8/layout/hierarchy4"/>
    <dgm:cxn modelId="{108120EB-FDD1-4FA4-8C01-763EFCB0077A}" type="presParOf" srcId="{66330EAB-7BE5-4AD7-A611-F75190B665A6}" destId="{6A8C114F-CA89-4F19-A479-7BFBE6E8938F}" srcOrd="0" destOrd="0" presId="urn:microsoft.com/office/officeart/2005/8/layout/hierarchy4"/>
    <dgm:cxn modelId="{A62FE9C0-AC63-4169-B0AA-A2BFF0EDEB3E}" type="presParOf" srcId="{66330EAB-7BE5-4AD7-A611-F75190B665A6}" destId="{9A3A2DE1-69F7-4C50-AD71-9B4817E161AA}" srcOrd="1" destOrd="0" presId="urn:microsoft.com/office/officeart/2005/8/layout/hierarchy4"/>
    <dgm:cxn modelId="{7C0E9A98-BEF9-4319-95DC-ACADA6CE5A8E}" type="presParOf" srcId="{66330EAB-7BE5-4AD7-A611-F75190B665A6}" destId="{0A20C88A-8671-4A82-A79F-4827CDE3C5FD}" srcOrd="2" destOrd="0" presId="urn:microsoft.com/office/officeart/2005/8/layout/hierarchy4"/>
    <dgm:cxn modelId="{89657A2C-25E3-4B9F-A601-2C698A9A2EE1}" type="presParOf" srcId="{0A20C88A-8671-4A82-A79F-4827CDE3C5FD}" destId="{2C6A61F0-87BD-4448-887D-30A0D94B2E99}" srcOrd="0" destOrd="0" presId="urn:microsoft.com/office/officeart/2005/8/layout/hierarchy4"/>
    <dgm:cxn modelId="{9452438F-C525-4BFF-AB08-D3D708DDE236}" type="presParOf" srcId="{2C6A61F0-87BD-4448-887D-30A0D94B2E99}" destId="{441F0EE6-7C60-4B53-98E2-D2EDE07A1350}" srcOrd="0" destOrd="0" presId="urn:microsoft.com/office/officeart/2005/8/layout/hierarchy4"/>
    <dgm:cxn modelId="{8159E9A3-DA35-4852-A1B3-F5878696E1E5}" type="presParOf" srcId="{2C6A61F0-87BD-4448-887D-30A0D94B2E99}" destId="{119C72C7-41EC-4E9A-A7BA-B8DE0C60CE47}" srcOrd="1" destOrd="0" presId="urn:microsoft.com/office/officeart/2005/8/layout/hierarchy4"/>
    <dgm:cxn modelId="{33FE7FDD-C85B-4F9D-9742-82F5CAB3D7BD}" type="presParOf" srcId="{0A20C88A-8671-4A82-A79F-4827CDE3C5FD}" destId="{98EDD6A0-9B1D-4426-AD5D-F93424064A73}" srcOrd="1" destOrd="0" presId="urn:microsoft.com/office/officeart/2005/8/layout/hierarchy4"/>
    <dgm:cxn modelId="{8026B172-0B22-4BF4-B24B-E3434C483195}" type="presParOf" srcId="{0A20C88A-8671-4A82-A79F-4827CDE3C5FD}" destId="{E49310A7-74A6-4169-A291-62E08AA67549}" srcOrd="2" destOrd="0" presId="urn:microsoft.com/office/officeart/2005/8/layout/hierarchy4"/>
    <dgm:cxn modelId="{6752814C-329B-4BF0-A14A-480814F82DE1}" type="presParOf" srcId="{E49310A7-74A6-4169-A291-62E08AA67549}" destId="{7F142A6B-7E88-448D-A939-A91B9AB7DBD5}" srcOrd="0" destOrd="0" presId="urn:microsoft.com/office/officeart/2005/8/layout/hierarchy4"/>
    <dgm:cxn modelId="{0ADF93C5-2BBA-4550-8081-ED7273DC75D2}" type="presParOf" srcId="{E49310A7-74A6-4169-A291-62E08AA67549}" destId="{C6C55A0A-73F3-43C6-B49D-970F8D148C5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588C8-4C07-4EF5-874D-9FC361D16E7A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7061AB2-AFFE-4F69-A64A-1EEF3D184243}">
      <dgm:prSet phldrT="[Tekst]" custT="1"/>
      <dgm:spPr/>
      <dgm:t>
        <a:bodyPr/>
        <a:lstStyle/>
        <a:p>
          <a:r>
            <a:rPr lang="pl-PL" sz="3200" dirty="0" smtClean="0">
              <a:latin typeface="Times New Roman" pitchFamily="18" charset="0"/>
              <a:cs typeface="Times New Roman" pitchFamily="18" charset="0"/>
            </a:rPr>
            <a:t>I</a:t>
          </a:r>
          <a:endParaRPr lang="pl-PL" sz="3200" dirty="0">
            <a:latin typeface="Times New Roman" pitchFamily="18" charset="0"/>
            <a:cs typeface="Times New Roman" pitchFamily="18" charset="0"/>
          </a:endParaRPr>
        </a:p>
      </dgm:t>
    </dgm:pt>
    <dgm:pt modelId="{C11BCD55-0B13-4D81-8F9F-0C44312E3A6C}" type="parTrans" cxnId="{942F24A3-9D29-4E3F-ADBF-FE759466FDF3}">
      <dgm:prSet/>
      <dgm:spPr/>
      <dgm:t>
        <a:bodyPr/>
        <a:lstStyle/>
        <a:p>
          <a:endParaRPr lang="pl-PL"/>
        </a:p>
      </dgm:t>
    </dgm:pt>
    <dgm:pt modelId="{3C0993C5-3D99-4BFA-993F-B8A335585AF1}" type="sibTrans" cxnId="{942F24A3-9D29-4E3F-ADBF-FE759466FDF3}">
      <dgm:prSet/>
      <dgm:spPr/>
      <dgm:t>
        <a:bodyPr/>
        <a:lstStyle/>
        <a:p>
          <a:endParaRPr lang="pl-PL"/>
        </a:p>
      </dgm:t>
    </dgm:pt>
    <dgm:pt modelId="{F0785532-6EBA-4999-B51A-D900774A564D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Porządkowanie własnych prac z wystawy dla rodziców</a:t>
          </a: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E6B42877-C3CE-4327-B804-60E6DE7D0E17}" type="parTrans" cxnId="{4CBC5B17-7C36-4B3C-83B5-EB59A7B2AE89}">
      <dgm:prSet/>
      <dgm:spPr/>
      <dgm:t>
        <a:bodyPr/>
        <a:lstStyle/>
        <a:p>
          <a:endParaRPr lang="pl-PL"/>
        </a:p>
      </dgm:t>
    </dgm:pt>
    <dgm:pt modelId="{FB0D0320-8DEE-452C-A0C2-F358CC65AEEA}" type="sibTrans" cxnId="{4CBC5B17-7C36-4B3C-83B5-EB59A7B2AE89}">
      <dgm:prSet/>
      <dgm:spPr/>
      <dgm:t>
        <a:bodyPr/>
        <a:lstStyle/>
        <a:p>
          <a:endParaRPr lang="pl-PL"/>
        </a:p>
      </dgm:t>
    </dgm:pt>
    <dgm:pt modelId="{3628B6C2-7387-4FD7-8FA5-6D2E6FD44D98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Kontakty społeczne</a:t>
          </a: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3EEE3962-1B09-42FE-A206-9A38FA63A54B}" type="parTrans" cxnId="{064ACCFE-96BB-4EC6-8229-9C895BB5F223}">
      <dgm:prSet/>
      <dgm:spPr/>
      <dgm:t>
        <a:bodyPr/>
        <a:lstStyle/>
        <a:p>
          <a:endParaRPr lang="pl-PL"/>
        </a:p>
      </dgm:t>
    </dgm:pt>
    <dgm:pt modelId="{20CED668-3686-41F1-829D-B96B97A4C5A2}" type="sibTrans" cxnId="{064ACCFE-96BB-4EC6-8229-9C895BB5F223}">
      <dgm:prSet/>
      <dgm:spPr/>
      <dgm:t>
        <a:bodyPr/>
        <a:lstStyle/>
        <a:p>
          <a:endParaRPr lang="pl-PL"/>
        </a:p>
      </dgm:t>
    </dgm:pt>
    <dgm:pt modelId="{A31FA632-DD08-4B73-8251-B41038D4B27B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Spotkanie się całej grupy na dywanie – integracja rówieśników z udziałem maskotki Tusi – wprowadzenie w aktualna tematykę, wspólne ustalenie działań, zasad, rozwiazywanie zaistniałych problemów lub trudnych sytuacji</a:t>
          </a:r>
          <a:br>
            <a:rPr lang="pl-PL" sz="1400" dirty="0" smtClean="0">
              <a:latin typeface="Times New Roman" pitchFamily="18" charset="0"/>
              <a:cs typeface="Times New Roman" pitchFamily="18" charset="0"/>
            </a:rPr>
          </a:b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518F286F-A29E-4B37-B650-56B2A9031952}" type="parTrans" cxnId="{4B2F6183-BB5D-45A9-9D86-99B698B46C5C}">
      <dgm:prSet/>
      <dgm:spPr/>
      <dgm:t>
        <a:bodyPr/>
        <a:lstStyle/>
        <a:p>
          <a:endParaRPr lang="pl-PL"/>
        </a:p>
      </dgm:t>
    </dgm:pt>
    <dgm:pt modelId="{13F0EAAE-B785-49D9-93FB-AE1CDD18D8F8}" type="sibTrans" cxnId="{4B2F6183-BB5D-45A9-9D86-99B698B46C5C}">
      <dgm:prSet/>
      <dgm:spPr/>
      <dgm:t>
        <a:bodyPr/>
        <a:lstStyle/>
        <a:p>
          <a:endParaRPr lang="pl-PL"/>
        </a:p>
      </dgm:t>
    </dgm:pt>
    <dgm:pt modelId="{83238307-289C-437C-8A7F-9E24DB4BB95A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Odkładanie pomocy dydaktycznych i przyborów na ustalone miejsca</a:t>
          </a: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FC2860AF-607B-46AD-9FE9-D9EEF1E947E2}" type="parTrans" cxnId="{19292A17-33C2-4057-9CE5-F95B64767899}">
      <dgm:prSet/>
      <dgm:spPr/>
      <dgm:t>
        <a:bodyPr/>
        <a:lstStyle/>
        <a:p>
          <a:endParaRPr lang="pl-PL"/>
        </a:p>
      </dgm:t>
    </dgm:pt>
    <dgm:pt modelId="{8D4B5EDB-269C-4964-8822-483A1F9B3C7D}" type="sibTrans" cxnId="{19292A17-33C2-4057-9CE5-F95B64767899}">
      <dgm:prSet/>
      <dgm:spPr/>
      <dgm:t>
        <a:bodyPr/>
        <a:lstStyle/>
        <a:p>
          <a:endParaRPr lang="pl-PL"/>
        </a:p>
      </dgm:t>
    </dgm:pt>
    <dgm:pt modelId="{0368E47B-BFD0-4C24-A6EE-EDBBD2179372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Zabawy inicjowane przez dzieci (indywidualne, w zespołach, z nauczycielem, rozmowy, swobodne zabawy w grupach)</a:t>
          </a: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A703F27B-8A5F-4566-8F5D-BF51A4E14919}" type="parTrans" cxnId="{DC69481A-9060-4D6E-816E-3D88A29D5782}">
      <dgm:prSet/>
      <dgm:spPr/>
      <dgm:t>
        <a:bodyPr/>
        <a:lstStyle/>
        <a:p>
          <a:endParaRPr lang="pl-PL"/>
        </a:p>
      </dgm:t>
    </dgm:pt>
    <dgm:pt modelId="{874D3A70-7B59-45C3-A4E9-534A755E8718}" type="sibTrans" cxnId="{DC69481A-9060-4D6E-816E-3D88A29D5782}">
      <dgm:prSet/>
      <dgm:spPr/>
      <dgm:t>
        <a:bodyPr/>
        <a:lstStyle/>
        <a:p>
          <a:endParaRPr lang="pl-PL"/>
        </a:p>
      </dgm:t>
    </dgm:pt>
    <dgm:pt modelId="{A41B0253-2370-4ED6-A3CA-84F3297F15CD}">
      <dgm:prSet custT="1"/>
      <dgm:spPr/>
      <dgm:t>
        <a:bodyPr/>
        <a:lstStyle/>
        <a:p>
          <a:r>
            <a:rPr lang="pl-PL" sz="3200" dirty="0" smtClean="0">
              <a:latin typeface="Times New Roman" pitchFamily="18" charset="0"/>
              <a:cs typeface="Times New Roman" pitchFamily="18" charset="0"/>
            </a:rPr>
            <a:t>IV</a:t>
          </a:r>
          <a:endParaRPr lang="pl-PL" sz="3200" dirty="0">
            <a:latin typeface="Times New Roman" pitchFamily="18" charset="0"/>
            <a:cs typeface="Times New Roman" pitchFamily="18" charset="0"/>
          </a:endParaRPr>
        </a:p>
      </dgm:t>
    </dgm:pt>
    <dgm:pt modelId="{4EC8539E-0DCC-4F09-ADE8-A2C3C94F8C10}" type="parTrans" cxnId="{E8DFAD63-25EF-4DDF-B79C-CEB9CFF6C1A6}">
      <dgm:prSet/>
      <dgm:spPr/>
      <dgm:t>
        <a:bodyPr/>
        <a:lstStyle/>
        <a:p>
          <a:endParaRPr lang="pl-PL"/>
        </a:p>
      </dgm:t>
    </dgm:pt>
    <dgm:pt modelId="{137AA99D-154E-4A71-9A4C-803F16B5F11C}" type="sibTrans" cxnId="{E8DFAD63-25EF-4DDF-B79C-CEB9CFF6C1A6}">
      <dgm:prSet/>
      <dgm:spPr/>
      <dgm:t>
        <a:bodyPr/>
        <a:lstStyle/>
        <a:p>
          <a:endParaRPr lang="pl-PL"/>
        </a:p>
      </dgm:t>
    </dgm:pt>
    <dgm:pt modelId="{BECA42AB-4A60-4A30-BF23-3460C8D9C078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l"/>
          <a:r>
            <a:rPr lang="pl-PL" sz="1400" dirty="0" smtClean="0">
              <a:latin typeface="Times New Roman" pitchFamily="18" charset="0"/>
              <a:cs typeface="Times New Roman" pitchFamily="18" charset="0"/>
              <a:sym typeface="Symbol"/>
            </a:rPr>
            <a:t>    </a:t>
          </a:r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Realizacja zaplanowanych sytuacji edukacyjnych w formie</a:t>
          </a:r>
          <a:br>
            <a:rPr lang="pl-PL" sz="1400" dirty="0" smtClean="0">
              <a:latin typeface="Times New Roman" pitchFamily="18" charset="0"/>
              <a:cs typeface="Times New Roman" pitchFamily="18" charset="0"/>
            </a:rPr>
          </a:br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     - grupowej (P.G.)</a:t>
          </a:r>
          <a:br>
            <a:rPr lang="pl-PL" sz="1400" dirty="0" smtClean="0">
              <a:latin typeface="Times New Roman" pitchFamily="18" charset="0"/>
              <a:cs typeface="Times New Roman" pitchFamily="18" charset="0"/>
            </a:rPr>
          </a:br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     - zespołowej (P.Z.)</a:t>
          </a:r>
          <a:br>
            <a:rPr lang="pl-PL" sz="1400" dirty="0" smtClean="0">
              <a:latin typeface="Times New Roman" pitchFamily="18" charset="0"/>
              <a:cs typeface="Times New Roman" pitchFamily="18" charset="0"/>
            </a:rPr>
          </a:br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     - indywidualnej (P.I.)</a:t>
          </a:r>
          <a:endParaRPr lang="pl-PL" sz="1200" dirty="0">
            <a:latin typeface="Times New Roman" pitchFamily="18" charset="0"/>
            <a:cs typeface="Times New Roman" pitchFamily="18" charset="0"/>
          </a:endParaRPr>
        </a:p>
      </dgm:t>
    </dgm:pt>
    <dgm:pt modelId="{932E8A8D-533E-4DCA-9EDA-4C571057B711}" type="parTrans" cxnId="{96901FBF-BE49-45CD-9216-001EE1193131}">
      <dgm:prSet/>
      <dgm:spPr/>
      <dgm:t>
        <a:bodyPr/>
        <a:lstStyle/>
        <a:p>
          <a:endParaRPr lang="pl-PL"/>
        </a:p>
      </dgm:t>
    </dgm:pt>
    <dgm:pt modelId="{92120D40-9E1F-4A59-A098-5ED495E8C93E}" type="sibTrans" cxnId="{96901FBF-BE49-45CD-9216-001EE1193131}">
      <dgm:prSet/>
      <dgm:spPr/>
      <dgm:t>
        <a:bodyPr/>
        <a:lstStyle/>
        <a:p>
          <a:endParaRPr lang="pl-PL"/>
        </a:p>
      </dgm:t>
    </dgm:pt>
    <dgm:pt modelId="{680F673A-5A45-48B4-A6B3-CCF4967FEA4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Aktywność ruchowa na świeżym powietrzu – spontaniczna, zorganizowana</a:t>
          </a: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A039F77A-8566-4643-9A31-0DEA45FC52D0}" type="parTrans" cxnId="{E26DB1D9-5927-41E1-90AF-9FEB6DAC4E32}">
      <dgm:prSet/>
      <dgm:spPr/>
      <dgm:t>
        <a:bodyPr/>
        <a:lstStyle/>
        <a:p>
          <a:endParaRPr lang="pl-PL"/>
        </a:p>
      </dgm:t>
    </dgm:pt>
    <dgm:pt modelId="{CFF958AE-8237-44B4-98B6-54C9F1DF1D6F}" type="sibTrans" cxnId="{E26DB1D9-5927-41E1-90AF-9FEB6DAC4E32}">
      <dgm:prSet/>
      <dgm:spPr/>
      <dgm:t>
        <a:bodyPr/>
        <a:lstStyle/>
        <a:p>
          <a:endParaRPr lang="pl-PL"/>
        </a:p>
      </dgm:t>
    </dgm:pt>
    <dgm:pt modelId="{B8097B25-27A5-41B1-97F9-79477DEE5A70}">
      <dgm:prSet custT="1"/>
      <dgm:spPr/>
      <dgm:t>
        <a:bodyPr/>
        <a:lstStyle/>
        <a:p>
          <a:r>
            <a:rPr lang="pl-PL" sz="3200" dirty="0" smtClean="0">
              <a:latin typeface="Times New Roman" pitchFamily="18" charset="0"/>
              <a:cs typeface="Times New Roman" pitchFamily="18" charset="0"/>
            </a:rPr>
            <a:t>V</a:t>
          </a:r>
          <a:endParaRPr lang="pl-PL" sz="3200" dirty="0">
            <a:latin typeface="Times New Roman" pitchFamily="18" charset="0"/>
            <a:cs typeface="Times New Roman" pitchFamily="18" charset="0"/>
          </a:endParaRPr>
        </a:p>
      </dgm:t>
    </dgm:pt>
    <dgm:pt modelId="{F7A7073A-6D30-4A40-9282-F662072A5E48}" type="parTrans" cxnId="{2C10A0D7-D34A-420F-98CE-A34295CB4ACC}">
      <dgm:prSet/>
      <dgm:spPr/>
      <dgm:t>
        <a:bodyPr/>
        <a:lstStyle/>
        <a:p>
          <a:endParaRPr lang="pl-PL"/>
        </a:p>
      </dgm:t>
    </dgm:pt>
    <dgm:pt modelId="{A8C0F8C5-27C6-4724-8552-112F6224CA6C}" type="sibTrans" cxnId="{2C10A0D7-D34A-420F-98CE-A34295CB4ACC}">
      <dgm:prSet/>
      <dgm:spPr/>
      <dgm:t>
        <a:bodyPr/>
        <a:lstStyle/>
        <a:p>
          <a:endParaRPr lang="pl-PL"/>
        </a:p>
      </dgm:t>
    </dgm:pt>
    <dgm:pt modelId="{4B5E7772-D464-424B-909B-C7991BDE219D}">
      <dgm:prSet custT="1"/>
      <dgm:spPr/>
      <dgm:t>
        <a:bodyPr/>
        <a:lstStyle/>
        <a:p>
          <a:r>
            <a:rPr lang="pl-PL" sz="3200" dirty="0" smtClean="0">
              <a:latin typeface="Times New Roman" pitchFamily="18" charset="0"/>
              <a:cs typeface="Times New Roman" pitchFamily="18" charset="0"/>
            </a:rPr>
            <a:t>VI</a:t>
          </a:r>
          <a:endParaRPr lang="pl-PL" sz="3200" dirty="0">
            <a:latin typeface="Times New Roman" pitchFamily="18" charset="0"/>
            <a:cs typeface="Times New Roman" pitchFamily="18" charset="0"/>
          </a:endParaRPr>
        </a:p>
      </dgm:t>
    </dgm:pt>
    <dgm:pt modelId="{4FFB262F-0ED8-47B6-8CAE-C83032BF2BFF}" type="parTrans" cxnId="{478C133E-68B6-47FB-BD74-C59C17BE7627}">
      <dgm:prSet/>
      <dgm:spPr/>
      <dgm:t>
        <a:bodyPr/>
        <a:lstStyle/>
        <a:p>
          <a:endParaRPr lang="pl-PL"/>
        </a:p>
      </dgm:t>
    </dgm:pt>
    <dgm:pt modelId="{02EE6488-8125-4CF2-BAEE-49035B21D600}" type="sibTrans" cxnId="{478C133E-68B6-47FB-BD74-C59C17BE7627}">
      <dgm:prSet/>
      <dgm:spPr/>
      <dgm:t>
        <a:bodyPr/>
        <a:lstStyle/>
        <a:p>
          <a:endParaRPr lang="pl-PL"/>
        </a:p>
      </dgm:t>
    </dgm:pt>
    <dgm:pt modelId="{E72A1DB0-0C58-4E31-97E5-561C252CEF1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Relaks – aktywny odpoczynek połączony z głośnym czytaniem literatury, słuchaniem muzyki klasycznej i relaksacyjnej, słuchowisk dla dzieci</a:t>
          </a:r>
        </a:p>
        <a:p>
          <a:pPr algn="l"/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A9865A00-B92A-440B-8FF4-350699834ED9}" type="parTrans" cxnId="{58505493-B140-4743-9C79-9705CEC8EBCE}">
      <dgm:prSet/>
      <dgm:spPr/>
      <dgm:t>
        <a:bodyPr/>
        <a:lstStyle/>
        <a:p>
          <a:endParaRPr lang="pl-PL"/>
        </a:p>
      </dgm:t>
    </dgm:pt>
    <dgm:pt modelId="{E409DD5F-987A-4C6C-8677-9003A84E83AA}" type="sibTrans" cxnId="{58505493-B140-4743-9C79-9705CEC8EBCE}">
      <dgm:prSet/>
      <dgm:spPr/>
      <dgm:t>
        <a:bodyPr/>
        <a:lstStyle/>
        <a:p>
          <a:endParaRPr lang="pl-PL"/>
        </a:p>
      </dgm:t>
    </dgm:pt>
    <dgm:pt modelId="{07903271-081E-45A7-A607-261EA01D41B7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Pełnienie dyżurów, przygotowywanie i porządkowanie miejsca zabawy</a:t>
          </a: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ED90677E-FFE3-414A-9CC2-516511C7C171}" type="parTrans" cxnId="{5F110BA0-C074-4DFD-AA8E-96A97C70CC2F}">
      <dgm:prSet/>
      <dgm:spPr/>
      <dgm:t>
        <a:bodyPr/>
        <a:lstStyle/>
        <a:p>
          <a:endParaRPr lang="pl-PL"/>
        </a:p>
      </dgm:t>
    </dgm:pt>
    <dgm:pt modelId="{4769993B-6C82-44C2-A4F9-302673CCF345}" type="sibTrans" cxnId="{5F110BA0-C074-4DFD-AA8E-96A97C70CC2F}">
      <dgm:prSet/>
      <dgm:spPr/>
      <dgm:t>
        <a:bodyPr/>
        <a:lstStyle/>
        <a:p>
          <a:endParaRPr lang="pl-PL"/>
        </a:p>
      </dgm:t>
    </dgm:pt>
    <dgm:pt modelId="{84084ECD-11FC-4705-995A-1C9A09D0B837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Zabiegi higieniczne</a:t>
          </a: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DFF63C87-0A2B-4B18-AEEF-E59F8F7EE007}" type="parTrans" cxnId="{69F64B8B-1E0D-4521-8135-096B09EEE5C1}">
      <dgm:prSet/>
      <dgm:spPr/>
      <dgm:t>
        <a:bodyPr/>
        <a:lstStyle/>
        <a:p>
          <a:endParaRPr lang="pl-PL"/>
        </a:p>
      </dgm:t>
    </dgm:pt>
    <dgm:pt modelId="{105F5A6D-A53E-426D-BD7A-624695C2F072}" type="sibTrans" cxnId="{69F64B8B-1E0D-4521-8135-096B09EEE5C1}">
      <dgm:prSet/>
      <dgm:spPr/>
      <dgm:t>
        <a:bodyPr/>
        <a:lstStyle/>
        <a:p>
          <a:endParaRPr lang="pl-PL"/>
        </a:p>
      </dgm:t>
    </dgm:pt>
    <dgm:pt modelId="{C4E1A805-710C-4E68-970A-E89EE2DA508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dirty="0" smtClean="0">
              <a:latin typeface="Times New Roman" pitchFamily="18" charset="0"/>
              <a:cs typeface="Times New Roman" pitchFamily="18" charset="0"/>
            </a:rPr>
            <a:t>Prace ogrodnicze w warzywnikach grupowych</a:t>
          </a:r>
          <a:endParaRPr lang="pl-PL" sz="1400" dirty="0">
            <a:latin typeface="Times New Roman" pitchFamily="18" charset="0"/>
            <a:cs typeface="Times New Roman" pitchFamily="18" charset="0"/>
          </a:endParaRPr>
        </a:p>
      </dgm:t>
    </dgm:pt>
    <dgm:pt modelId="{801C71D3-42C0-4087-85CC-8698BFE6B715}" type="parTrans" cxnId="{BF0C3693-9833-4EEA-8C1F-0784F8168C6C}">
      <dgm:prSet/>
      <dgm:spPr/>
      <dgm:t>
        <a:bodyPr/>
        <a:lstStyle/>
        <a:p>
          <a:endParaRPr lang="pl-PL"/>
        </a:p>
      </dgm:t>
    </dgm:pt>
    <dgm:pt modelId="{B4248764-8D20-412B-844F-87C423159AB9}" type="sibTrans" cxnId="{BF0C3693-9833-4EEA-8C1F-0784F8168C6C}">
      <dgm:prSet/>
      <dgm:spPr/>
      <dgm:t>
        <a:bodyPr/>
        <a:lstStyle/>
        <a:p>
          <a:endParaRPr lang="pl-PL"/>
        </a:p>
      </dgm:t>
    </dgm:pt>
    <dgm:pt modelId="{65AAD34C-DC58-4B18-B2B8-4BD514D45710}">
      <dgm:prSet phldrT="[Tekst]" custT="1"/>
      <dgm:spPr/>
      <dgm:t>
        <a:bodyPr/>
        <a:lstStyle/>
        <a:p>
          <a:r>
            <a:rPr lang="pl-PL" sz="3200" dirty="0" smtClean="0">
              <a:latin typeface="Times New Roman" pitchFamily="18" charset="0"/>
              <a:cs typeface="Times New Roman" pitchFamily="18" charset="0"/>
            </a:rPr>
            <a:t>III</a:t>
          </a:r>
          <a:endParaRPr lang="pl-PL" sz="3200" dirty="0">
            <a:latin typeface="Times New Roman" pitchFamily="18" charset="0"/>
            <a:cs typeface="Times New Roman" pitchFamily="18" charset="0"/>
          </a:endParaRPr>
        </a:p>
      </dgm:t>
    </dgm:pt>
    <dgm:pt modelId="{A575C857-E4D5-45A0-83EB-CDCCF27CAC18}" type="sibTrans" cxnId="{D2E0B07E-ABBE-45BA-98EA-994FBF481B4A}">
      <dgm:prSet/>
      <dgm:spPr/>
      <dgm:t>
        <a:bodyPr/>
        <a:lstStyle/>
        <a:p>
          <a:endParaRPr lang="pl-PL"/>
        </a:p>
      </dgm:t>
    </dgm:pt>
    <dgm:pt modelId="{C4775FB9-DA64-410A-A542-6E91BA09A0C2}" type="parTrans" cxnId="{D2E0B07E-ABBE-45BA-98EA-994FBF481B4A}">
      <dgm:prSet/>
      <dgm:spPr/>
      <dgm:t>
        <a:bodyPr/>
        <a:lstStyle/>
        <a:p>
          <a:endParaRPr lang="pl-PL"/>
        </a:p>
      </dgm:t>
    </dgm:pt>
    <dgm:pt modelId="{D227A44E-7953-4ED5-A235-A4760E0DA8B0}">
      <dgm:prSet phldrT="[Tekst]" custT="1"/>
      <dgm:spPr/>
      <dgm:t>
        <a:bodyPr/>
        <a:lstStyle/>
        <a:p>
          <a:r>
            <a:rPr lang="pl-PL" sz="3200" dirty="0" smtClean="0">
              <a:latin typeface="Times New Roman" pitchFamily="18" charset="0"/>
              <a:cs typeface="Times New Roman" pitchFamily="18" charset="0"/>
            </a:rPr>
            <a:t>II</a:t>
          </a:r>
          <a:endParaRPr lang="pl-PL" sz="3200" dirty="0">
            <a:latin typeface="Times New Roman" pitchFamily="18" charset="0"/>
            <a:cs typeface="Times New Roman" pitchFamily="18" charset="0"/>
          </a:endParaRPr>
        </a:p>
      </dgm:t>
    </dgm:pt>
    <dgm:pt modelId="{42D67FA0-C887-4772-836D-4767EE4059A4}" type="sibTrans" cxnId="{6C666208-31CD-4437-BAB5-72887201D121}">
      <dgm:prSet/>
      <dgm:spPr/>
      <dgm:t>
        <a:bodyPr/>
        <a:lstStyle/>
        <a:p>
          <a:endParaRPr lang="pl-PL"/>
        </a:p>
      </dgm:t>
    </dgm:pt>
    <dgm:pt modelId="{3D10AFCE-574C-4824-8675-01A8203E6953}" type="parTrans" cxnId="{6C666208-31CD-4437-BAB5-72887201D121}">
      <dgm:prSet/>
      <dgm:spPr/>
      <dgm:t>
        <a:bodyPr/>
        <a:lstStyle/>
        <a:p>
          <a:endParaRPr lang="pl-PL"/>
        </a:p>
      </dgm:t>
    </dgm:pt>
    <dgm:pt modelId="{D4899C7D-65EA-4B6B-A214-FFB7E1E395BE}" type="pres">
      <dgm:prSet presAssocID="{E99588C8-4C07-4EF5-874D-9FC361D16E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4BC33D3-46B8-4411-93FF-AC6D7F59CF4E}" type="pres">
      <dgm:prSet presAssocID="{57061AB2-AFFE-4F69-A64A-1EEF3D184243}" presName="linNode" presStyleCnt="0"/>
      <dgm:spPr/>
    </dgm:pt>
    <dgm:pt modelId="{FE59A1DF-9CC6-452B-980F-B7ABA3852A8D}" type="pres">
      <dgm:prSet presAssocID="{57061AB2-AFFE-4F69-A64A-1EEF3D184243}" presName="parentText" presStyleLbl="node1" presStyleIdx="0" presStyleCnt="8" custScaleX="50584" custScaleY="102117" custLinFactNeighborX="-76" custLinFactNeighborY="325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FCF763-D2BA-4363-9D12-2DE6DF9DEB17}" type="pres">
      <dgm:prSet presAssocID="{57061AB2-AFFE-4F69-A64A-1EEF3D184243}" presName="descendantText" presStyleLbl="alignAccFollowNode1" presStyleIdx="0" presStyleCnt="4" custScaleX="123141" custScaleY="209606" custLinFactNeighborX="2395" custLinFactNeighborY="-4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0AD6B1CE-1931-47D1-8890-422D20C1C987}" type="pres">
      <dgm:prSet presAssocID="{3C0993C5-3D99-4BFA-993F-B8A335585AF1}" presName="sp" presStyleCnt="0"/>
      <dgm:spPr/>
    </dgm:pt>
    <dgm:pt modelId="{13B8061E-F4CC-4FE0-8B5A-A13694619249}" type="pres">
      <dgm:prSet presAssocID="{D227A44E-7953-4ED5-A235-A4760E0DA8B0}" presName="linNode" presStyleCnt="0"/>
      <dgm:spPr/>
    </dgm:pt>
    <dgm:pt modelId="{71497879-620A-4C5A-A213-62492EBEC1AA}" type="pres">
      <dgm:prSet presAssocID="{D227A44E-7953-4ED5-A235-A4760E0DA8B0}" presName="parentText" presStyleLbl="node1" presStyleIdx="1" presStyleCnt="8" custScaleX="50656" custScaleY="117773" custLinFactNeighborX="214" custLinFactNeighborY="477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47102-D03E-4CC7-8AB5-36D7A2608E43}" type="pres">
      <dgm:prSet presAssocID="{D227A44E-7953-4ED5-A235-A4760E0DA8B0}" presName="descendantText" presStyleLbl="alignAccFollowNode1" presStyleIdx="1" presStyleCnt="4" custScaleX="123124" custScaleY="162073" custLinFactNeighborX="701" custLinFactNeighborY="5205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33ECAADC-9808-4228-825B-F4ED88085A54}" type="pres">
      <dgm:prSet presAssocID="{42D67FA0-C887-4772-836D-4767EE4059A4}" presName="sp" presStyleCnt="0"/>
      <dgm:spPr/>
    </dgm:pt>
    <dgm:pt modelId="{DA350038-FD40-4551-84E7-A156FFDBCE59}" type="pres">
      <dgm:prSet presAssocID="{65AAD34C-DC58-4B18-B2B8-4BD514D45710}" presName="linNode" presStyleCnt="0"/>
      <dgm:spPr/>
    </dgm:pt>
    <dgm:pt modelId="{BAC57351-F7BB-468F-8DE4-4E49873A0A33}" type="pres">
      <dgm:prSet presAssocID="{65AAD34C-DC58-4B18-B2B8-4BD514D45710}" presName="parentText" presStyleLbl="node1" presStyleIdx="2" presStyleCnt="8" custAng="10800000" custFlipVert="1" custScaleX="50656" custScaleY="134877" custLinFactNeighborX="214" custLinFactNeighborY="6313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161503-04A8-4731-850D-8384A1B3B983}" type="pres">
      <dgm:prSet presAssocID="{65AAD34C-DC58-4B18-B2B8-4BD514D45710}" presName="descendantText" presStyleLbl="alignAccFollowNode1" presStyleIdx="2" presStyleCnt="4" custScaleX="122949" custScaleY="145797" custLinFactNeighborX="3018" custLinFactNeighborY="6752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20B840BC-AF5A-4687-9AF9-B70C288FDA4A}" type="pres">
      <dgm:prSet presAssocID="{A575C857-E4D5-45A0-83EB-CDCCF27CAC18}" presName="sp" presStyleCnt="0"/>
      <dgm:spPr/>
    </dgm:pt>
    <dgm:pt modelId="{01B7D210-AC12-46D6-A484-6611F5512E8D}" type="pres">
      <dgm:prSet presAssocID="{A41B0253-2370-4ED6-A3CA-84F3297F15CD}" presName="linNode" presStyleCnt="0"/>
      <dgm:spPr/>
    </dgm:pt>
    <dgm:pt modelId="{8B42A9B6-F78D-4C27-B0F2-079E674EEB74}" type="pres">
      <dgm:prSet presAssocID="{A41B0253-2370-4ED6-A3CA-84F3297F15CD}" presName="parentText" presStyleLbl="node1" presStyleIdx="3" presStyleCnt="8" custScaleX="50606" custScaleY="122275" custLinFactNeighborX="-76" custLinFactNeighborY="9402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D077AB-9CEC-4EB5-B3D8-68D587648BC0}" type="pres">
      <dgm:prSet presAssocID="{A41B0253-2370-4ED6-A3CA-84F3297F15CD}" presName="descendantText" presStyleLbl="alignAccFollowNode1" presStyleIdx="3" presStyleCnt="4" custScaleX="122457" custScaleY="166388" custLinFactY="129695" custLinFactNeighborX="751" custLinFactNeighborY="2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02A33144-72EA-4D29-8678-8B5BCB42166C}" type="pres">
      <dgm:prSet presAssocID="{137AA99D-154E-4A71-9A4C-803F16B5F11C}" presName="sp" presStyleCnt="0"/>
      <dgm:spPr/>
    </dgm:pt>
    <dgm:pt modelId="{2A26FD2E-7871-465A-8315-3DFEF0799382}" type="pres">
      <dgm:prSet presAssocID="{B8097B25-27A5-41B1-97F9-79477DEE5A70}" presName="linNode" presStyleCnt="0"/>
      <dgm:spPr/>
    </dgm:pt>
    <dgm:pt modelId="{83B4BCE3-8768-4B73-BB50-9C57E0C8D74B}" type="pres">
      <dgm:prSet presAssocID="{B8097B25-27A5-41B1-97F9-79477DEE5A70}" presName="parentText" presStyleLbl="node1" presStyleIdx="4" presStyleCnt="8" custScaleX="50606" custScaleY="92124" custLinFactY="27411" custLinFactNeighborX="-13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52B0B6-AB83-418B-9E73-94D036112E9C}" type="pres">
      <dgm:prSet presAssocID="{A8C0F8C5-27C6-4724-8552-112F6224CA6C}" presName="sp" presStyleCnt="0"/>
      <dgm:spPr/>
    </dgm:pt>
    <dgm:pt modelId="{30C47B24-6A7F-41D8-B112-33BFF40EBEEC}" type="pres">
      <dgm:prSet presAssocID="{4B5E7772-D464-424B-909B-C7991BDE219D}" presName="linNode" presStyleCnt="0"/>
      <dgm:spPr/>
    </dgm:pt>
    <dgm:pt modelId="{DAA5FF02-3DAB-426A-86BE-DDA12E641E40}" type="pres">
      <dgm:prSet presAssocID="{4B5E7772-D464-424B-909B-C7991BDE219D}" presName="parentText" presStyleLbl="node1" presStyleIdx="5" presStyleCnt="8" custScaleX="50606" custScaleY="90169" custLinFactY="100000" custLinFactNeighborX="2813" custLinFactNeighborY="12147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B31A7A-3A24-4AA9-BC2F-DC519E4BBA3D}" type="pres">
      <dgm:prSet presAssocID="{02EE6488-8125-4CF2-BAEE-49035B21D600}" presName="sp" presStyleCnt="0"/>
      <dgm:spPr/>
    </dgm:pt>
    <dgm:pt modelId="{EE2DAC0F-8D87-45E2-8F8D-72B187F7428A}" type="pres">
      <dgm:prSet presAssocID="{BECA42AB-4A60-4A30-BF23-3460C8D9C078}" presName="linNode" presStyleCnt="0"/>
      <dgm:spPr/>
    </dgm:pt>
    <dgm:pt modelId="{3F814480-F417-4CA1-8F3C-4F9D9ACEF89A}" type="pres">
      <dgm:prSet presAssocID="{BECA42AB-4A60-4A30-BF23-3460C8D9C078}" presName="parentText" presStyleLbl="node1" presStyleIdx="6" presStyleCnt="8" custScaleX="219116" custScaleY="159130" custLinFactY="-100000" custLinFactNeighborX="51704" custLinFactNeighborY="-14995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93FDA3-79FD-4580-BE16-753C67DFF01D}" type="pres">
      <dgm:prSet presAssocID="{92120D40-9E1F-4A59-A098-5ED495E8C93E}" presName="sp" presStyleCnt="0"/>
      <dgm:spPr/>
    </dgm:pt>
    <dgm:pt modelId="{6D3BE1AE-BEAB-4861-A3BC-F14F2E3D6ED7}" type="pres">
      <dgm:prSet presAssocID="{E72A1DB0-0C58-4E31-97E5-561C252CEF19}" presName="linNode" presStyleCnt="0"/>
      <dgm:spPr/>
    </dgm:pt>
    <dgm:pt modelId="{19D2C8BC-FD73-4025-B463-B422C4A01BB1}" type="pres">
      <dgm:prSet presAssocID="{E72A1DB0-0C58-4E31-97E5-561C252CEF19}" presName="parentText" presStyleLbl="node1" presStyleIdx="7" presStyleCnt="8" custScaleX="216619" custScaleY="161253" custLinFactNeighborX="51654" custLinFactNeighborY="-6932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</dgm:ptLst>
  <dgm:cxnLst>
    <dgm:cxn modelId="{DC69481A-9060-4D6E-816E-3D88A29D5782}" srcId="{D227A44E-7953-4ED5-A235-A4760E0DA8B0}" destId="{0368E47B-BFD0-4C24-A6EE-EDBBD2179372}" srcOrd="1" destOrd="0" parTransId="{A703F27B-8A5F-4566-8F5D-BF51A4E14919}" sibTransId="{874D3A70-7B59-45C3-A4E9-534A755E8718}"/>
    <dgm:cxn modelId="{E520A5AD-829E-41FA-B4F4-9E677C05DB5D}" type="presOf" srcId="{A41B0253-2370-4ED6-A3CA-84F3297F15CD}" destId="{8B42A9B6-F78D-4C27-B0F2-079E674EEB74}" srcOrd="0" destOrd="0" presId="urn:microsoft.com/office/officeart/2005/8/layout/vList5"/>
    <dgm:cxn modelId="{F9914150-1AF3-4154-A5FE-9232C0B034EC}" type="presOf" srcId="{680F673A-5A45-48B4-A6B3-CCF4967FEA43}" destId="{5CD077AB-9CEC-4EB5-B3D8-68D587648BC0}" srcOrd="0" destOrd="0" presId="urn:microsoft.com/office/officeart/2005/8/layout/vList5"/>
    <dgm:cxn modelId="{5F110BA0-C074-4DFD-AA8E-96A97C70CC2F}" srcId="{57061AB2-AFFE-4F69-A64A-1EEF3D184243}" destId="{07903271-081E-45A7-A607-261EA01D41B7}" srcOrd="2" destOrd="0" parTransId="{ED90677E-FFE3-414A-9CC2-516511C7C171}" sibTransId="{4769993B-6C82-44C2-A4F9-302673CCF345}"/>
    <dgm:cxn modelId="{35F5CCEC-E2FB-4E9E-A86D-4BC5A43DBF43}" type="presOf" srcId="{BECA42AB-4A60-4A30-BF23-3460C8D9C078}" destId="{3F814480-F417-4CA1-8F3C-4F9D9ACEF89A}" srcOrd="0" destOrd="0" presId="urn:microsoft.com/office/officeart/2005/8/layout/vList5"/>
    <dgm:cxn modelId="{25FDFA63-928E-4648-8FD3-6C955E1C5390}" type="presOf" srcId="{84084ECD-11FC-4705-995A-1C9A09D0B837}" destId="{04FCF763-D2BA-4363-9D12-2DE6DF9DEB17}" srcOrd="0" destOrd="3" presId="urn:microsoft.com/office/officeart/2005/8/layout/vList5"/>
    <dgm:cxn modelId="{478C133E-68B6-47FB-BD74-C59C17BE7627}" srcId="{E99588C8-4C07-4EF5-874D-9FC361D16E7A}" destId="{4B5E7772-D464-424B-909B-C7991BDE219D}" srcOrd="5" destOrd="0" parTransId="{4FFB262F-0ED8-47B6-8CAE-C83032BF2BFF}" sibTransId="{02EE6488-8125-4CF2-BAEE-49035B21D600}"/>
    <dgm:cxn modelId="{1D25241D-F6D0-4BAC-92F1-84CEF114245E}" type="presOf" srcId="{83238307-289C-437C-8A7F-9E24DB4BB95A}" destId="{04FCF763-D2BA-4363-9D12-2DE6DF9DEB17}" srcOrd="0" destOrd="1" presId="urn:microsoft.com/office/officeart/2005/8/layout/vList5"/>
    <dgm:cxn modelId="{942F24A3-9D29-4E3F-ADBF-FE759466FDF3}" srcId="{E99588C8-4C07-4EF5-874D-9FC361D16E7A}" destId="{57061AB2-AFFE-4F69-A64A-1EEF3D184243}" srcOrd="0" destOrd="0" parTransId="{C11BCD55-0B13-4D81-8F9F-0C44312E3A6C}" sibTransId="{3C0993C5-3D99-4BFA-993F-B8A335585AF1}"/>
    <dgm:cxn modelId="{58505493-B140-4743-9C79-9705CEC8EBCE}" srcId="{E99588C8-4C07-4EF5-874D-9FC361D16E7A}" destId="{E72A1DB0-0C58-4E31-97E5-561C252CEF19}" srcOrd="7" destOrd="0" parTransId="{A9865A00-B92A-440B-8FF4-350699834ED9}" sibTransId="{E409DD5F-987A-4C6C-8677-9003A84E83AA}"/>
    <dgm:cxn modelId="{E26DB1D9-5927-41E1-90AF-9FEB6DAC4E32}" srcId="{A41B0253-2370-4ED6-A3CA-84F3297F15CD}" destId="{680F673A-5A45-48B4-A6B3-CCF4967FEA43}" srcOrd="0" destOrd="0" parTransId="{A039F77A-8566-4643-9A31-0DEA45FC52D0}" sibTransId="{CFF958AE-8237-44B4-98B6-54C9F1DF1D6F}"/>
    <dgm:cxn modelId="{69F64B8B-1E0D-4521-8135-096B09EEE5C1}" srcId="{57061AB2-AFFE-4F69-A64A-1EEF3D184243}" destId="{84084ECD-11FC-4705-995A-1C9A09D0B837}" srcOrd="3" destOrd="0" parTransId="{DFF63C87-0A2B-4B18-AEEF-E59F8F7EE007}" sibTransId="{105F5A6D-A53E-426D-BD7A-624695C2F072}"/>
    <dgm:cxn modelId="{A34E9143-4194-422E-9EC9-4EC031492C74}" type="presOf" srcId="{0368E47B-BFD0-4C24-A6EE-EDBBD2179372}" destId="{60547102-D03E-4CC7-8AB5-36D7A2608E43}" srcOrd="0" destOrd="1" presId="urn:microsoft.com/office/officeart/2005/8/layout/vList5"/>
    <dgm:cxn modelId="{FE17FB8E-6EE5-4D35-80F7-4BCB352F6B6C}" type="presOf" srcId="{57061AB2-AFFE-4F69-A64A-1EEF3D184243}" destId="{FE59A1DF-9CC6-452B-980F-B7ABA3852A8D}" srcOrd="0" destOrd="0" presId="urn:microsoft.com/office/officeart/2005/8/layout/vList5"/>
    <dgm:cxn modelId="{D2E0B07E-ABBE-45BA-98EA-994FBF481B4A}" srcId="{E99588C8-4C07-4EF5-874D-9FC361D16E7A}" destId="{65AAD34C-DC58-4B18-B2B8-4BD514D45710}" srcOrd="2" destOrd="0" parTransId="{C4775FB9-DA64-410A-A542-6E91BA09A0C2}" sibTransId="{A575C857-E4D5-45A0-83EB-CDCCF27CAC18}"/>
    <dgm:cxn modelId="{6C666208-31CD-4437-BAB5-72887201D121}" srcId="{E99588C8-4C07-4EF5-874D-9FC361D16E7A}" destId="{D227A44E-7953-4ED5-A235-A4760E0DA8B0}" srcOrd="1" destOrd="0" parTransId="{3D10AFCE-574C-4824-8675-01A8203E6953}" sibTransId="{42D67FA0-C887-4772-836D-4767EE4059A4}"/>
    <dgm:cxn modelId="{DB2B70AF-E28A-4743-9B26-C82DAB3F5145}" type="presOf" srcId="{E99588C8-4C07-4EF5-874D-9FC361D16E7A}" destId="{D4899C7D-65EA-4B6B-A214-FFB7E1E395BE}" srcOrd="0" destOrd="0" presId="urn:microsoft.com/office/officeart/2005/8/layout/vList5"/>
    <dgm:cxn modelId="{4CBC5B17-7C36-4B3C-83B5-EB59A7B2AE89}" srcId="{57061AB2-AFFE-4F69-A64A-1EEF3D184243}" destId="{F0785532-6EBA-4999-B51A-D900774A564D}" srcOrd="0" destOrd="0" parTransId="{E6B42877-C3CE-4327-B804-60E6DE7D0E17}" sibTransId="{FB0D0320-8DEE-452C-A0C2-F358CC65AEEA}"/>
    <dgm:cxn modelId="{E8DFAD63-25EF-4DDF-B79C-CEB9CFF6C1A6}" srcId="{E99588C8-4C07-4EF5-874D-9FC361D16E7A}" destId="{A41B0253-2370-4ED6-A3CA-84F3297F15CD}" srcOrd="3" destOrd="0" parTransId="{4EC8539E-0DCC-4F09-ADE8-A2C3C94F8C10}" sibTransId="{137AA99D-154E-4A71-9A4C-803F16B5F11C}"/>
    <dgm:cxn modelId="{96901FBF-BE49-45CD-9216-001EE1193131}" srcId="{E99588C8-4C07-4EF5-874D-9FC361D16E7A}" destId="{BECA42AB-4A60-4A30-BF23-3460C8D9C078}" srcOrd="6" destOrd="0" parTransId="{932E8A8D-533E-4DCA-9EDA-4C571057B711}" sibTransId="{92120D40-9E1F-4A59-A098-5ED495E8C93E}"/>
    <dgm:cxn modelId="{BCFD8651-5184-42E4-92AC-92D74DD64A1D}" type="presOf" srcId="{3628B6C2-7387-4FD7-8FA5-6D2E6FD44D98}" destId="{60547102-D03E-4CC7-8AB5-36D7A2608E43}" srcOrd="0" destOrd="0" presId="urn:microsoft.com/office/officeart/2005/8/layout/vList5"/>
    <dgm:cxn modelId="{8262144B-CCFD-4AA4-88CC-BBC6324E7014}" type="presOf" srcId="{A31FA632-DD08-4B73-8251-B41038D4B27B}" destId="{17161503-04A8-4731-850D-8384A1B3B983}" srcOrd="0" destOrd="0" presId="urn:microsoft.com/office/officeart/2005/8/layout/vList5"/>
    <dgm:cxn modelId="{6974EE48-2AC7-4D17-84C0-9EE176F56A13}" type="presOf" srcId="{E72A1DB0-0C58-4E31-97E5-561C252CEF19}" destId="{19D2C8BC-FD73-4025-B463-B422C4A01BB1}" srcOrd="0" destOrd="0" presId="urn:microsoft.com/office/officeart/2005/8/layout/vList5"/>
    <dgm:cxn modelId="{FE7DF58C-82F3-4BB5-A7B9-E7DFAB532852}" type="presOf" srcId="{D227A44E-7953-4ED5-A235-A4760E0DA8B0}" destId="{71497879-620A-4C5A-A213-62492EBEC1AA}" srcOrd="0" destOrd="0" presId="urn:microsoft.com/office/officeart/2005/8/layout/vList5"/>
    <dgm:cxn modelId="{2C10A0D7-D34A-420F-98CE-A34295CB4ACC}" srcId="{E99588C8-4C07-4EF5-874D-9FC361D16E7A}" destId="{B8097B25-27A5-41B1-97F9-79477DEE5A70}" srcOrd="4" destOrd="0" parTransId="{F7A7073A-6D30-4A40-9282-F662072A5E48}" sibTransId="{A8C0F8C5-27C6-4724-8552-112F6224CA6C}"/>
    <dgm:cxn modelId="{9162AB2C-6562-4E91-9F20-8C3805414985}" type="presOf" srcId="{C4E1A805-710C-4E68-970A-E89EE2DA5083}" destId="{5CD077AB-9CEC-4EB5-B3D8-68D587648BC0}" srcOrd="0" destOrd="1" presId="urn:microsoft.com/office/officeart/2005/8/layout/vList5"/>
    <dgm:cxn modelId="{064ACCFE-96BB-4EC6-8229-9C895BB5F223}" srcId="{D227A44E-7953-4ED5-A235-A4760E0DA8B0}" destId="{3628B6C2-7387-4FD7-8FA5-6D2E6FD44D98}" srcOrd="0" destOrd="0" parTransId="{3EEE3962-1B09-42FE-A206-9A38FA63A54B}" sibTransId="{20CED668-3686-41F1-829D-B96B97A4C5A2}"/>
    <dgm:cxn modelId="{A71C6064-9A7E-44EB-9A7E-224F6878324E}" type="presOf" srcId="{F0785532-6EBA-4999-B51A-D900774A564D}" destId="{04FCF763-D2BA-4363-9D12-2DE6DF9DEB17}" srcOrd="0" destOrd="0" presId="urn:microsoft.com/office/officeart/2005/8/layout/vList5"/>
    <dgm:cxn modelId="{C21A528C-6E2B-47EC-9028-5F6598CBB538}" type="presOf" srcId="{4B5E7772-D464-424B-909B-C7991BDE219D}" destId="{DAA5FF02-3DAB-426A-86BE-DDA12E641E40}" srcOrd="0" destOrd="0" presId="urn:microsoft.com/office/officeart/2005/8/layout/vList5"/>
    <dgm:cxn modelId="{19292A17-33C2-4057-9CE5-F95B64767899}" srcId="{57061AB2-AFFE-4F69-A64A-1EEF3D184243}" destId="{83238307-289C-437C-8A7F-9E24DB4BB95A}" srcOrd="1" destOrd="0" parTransId="{FC2860AF-607B-46AD-9FE9-D9EEF1E947E2}" sibTransId="{8D4B5EDB-269C-4964-8822-483A1F9B3C7D}"/>
    <dgm:cxn modelId="{C91634E8-E70A-4E6C-A97B-5DA69EC46C46}" type="presOf" srcId="{B8097B25-27A5-41B1-97F9-79477DEE5A70}" destId="{83B4BCE3-8768-4B73-BB50-9C57E0C8D74B}" srcOrd="0" destOrd="0" presId="urn:microsoft.com/office/officeart/2005/8/layout/vList5"/>
    <dgm:cxn modelId="{BF0C3693-9833-4EEA-8C1F-0784F8168C6C}" srcId="{A41B0253-2370-4ED6-A3CA-84F3297F15CD}" destId="{C4E1A805-710C-4E68-970A-E89EE2DA5083}" srcOrd="1" destOrd="0" parTransId="{801C71D3-42C0-4087-85CC-8698BFE6B715}" sibTransId="{B4248764-8D20-412B-844F-87C423159AB9}"/>
    <dgm:cxn modelId="{CE5C213E-B226-405E-89A5-8F6EB8F64FD1}" type="presOf" srcId="{65AAD34C-DC58-4B18-B2B8-4BD514D45710}" destId="{BAC57351-F7BB-468F-8DE4-4E49873A0A33}" srcOrd="0" destOrd="0" presId="urn:microsoft.com/office/officeart/2005/8/layout/vList5"/>
    <dgm:cxn modelId="{B89C1587-B6D4-428E-8B92-BE6DCBBBC278}" type="presOf" srcId="{07903271-081E-45A7-A607-261EA01D41B7}" destId="{04FCF763-D2BA-4363-9D12-2DE6DF9DEB17}" srcOrd="0" destOrd="2" presId="urn:microsoft.com/office/officeart/2005/8/layout/vList5"/>
    <dgm:cxn modelId="{4B2F6183-BB5D-45A9-9D86-99B698B46C5C}" srcId="{65AAD34C-DC58-4B18-B2B8-4BD514D45710}" destId="{A31FA632-DD08-4B73-8251-B41038D4B27B}" srcOrd="0" destOrd="0" parTransId="{518F286F-A29E-4B37-B650-56B2A9031952}" sibTransId="{13F0EAAE-B785-49D9-93FB-AE1CDD18D8F8}"/>
    <dgm:cxn modelId="{02C1C2BB-34E4-49F9-BAB2-3E3F18991FD3}" type="presParOf" srcId="{D4899C7D-65EA-4B6B-A214-FFB7E1E395BE}" destId="{94BC33D3-46B8-4411-93FF-AC6D7F59CF4E}" srcOrd="0" destOrd="0" presId="urn:microsoft.com/office/officeart/2005/8/layout/vList5"/>
    <dgm:cxn modelId="{D23840B7-B70E-4999-8763-8419CEF1D4EA}" type="presParOf" srcId="{94BC33D3-46B8-4411-93FF-AC6D7F59CF4E}" destId="{FE59A1DF-9CC6-452B-980F-B7ABA3852A8D}" srcOrd="0" destOrd="0" presId="urn:microsoft.com/office/officeart/2005/8/layout/vList5"/>
    <dgm:cxn modelId="{CDD262F4-7A2F-4E49-A847-496B2B1A43BA}" type="presParOf" srcId="{94BC33D3-46B8-4411-93FF-AC6D7F59CF4E}" destId="{04FCF763-D2BA-4363-9D12-2DE6DF9DEB17}" srcOrd="1" destOrd="0" presId="urn:microsoft.com/office/officeart/2005/8/layout/vList5"/>
    <dgm:cxn modelId="{CB73D178-09C5-455C-B963-D3E87A4665AE}" type="presParOf" srcId="{D4899C7D-65EA-4B6B-A214-FFB7E1E395BE}" destId="{0AD6B1CE-1931-47D1-8890-422D20C1C987}" srcOrd="1" destOrd="0" presId="urn:microsoft.com/office/officeart/2005/8/layout/vList5"/>
    <dgm:cxn modelId="{E703E3EB-AE39-4428-9075-444041B474FC}" type="presParOf" srcId="{D4899C7D-65EA-4B6B-A214-FFB7E1E395BE}" destId="{13B8061E-F4CC-4FE0-8B5A-A13694619249}" srcOrd="2" destOrd="0" presId="urn:microsoft.com/office/officeart/2005/8/layout/vList5"/>
    <dgm:cxn modelId="{7226BFC2-6399-4B2B-AD52-B1A4D9CF63E8}" type="presParOf" srcId="{13B8061E-F4CC-4FE0-8B5A-A13694619249}" destId="{71497879-620A-4C5A-A213-62492EBEC1AA}" srcOrd="0" destOrd="0" presId="urn:microsoft.com/office/officeart/2005/8/layout/vList5"/>
    <dgm:cxn modelId="{EA672FAC-4BF6-4F8B-BA31-148362D21C0E}" type="presParOf" srcId="{13B8061E-F4CC-4FE0-8B5A-A13694619249}" destId="{60547102-D03E-4CC7-8AB5-36D7A2608E43}" srcOrd="1" destOrd="0" presId="urn:microsoft.com/office/officeart/2005/8/layout/vList5"/>
    <dgm:cxn modelId="{ADFD2218-C8DC-4193-8C89-5FFB78C38654}" type="presParOf" srcId="{D4899C7D-65EA-4B6B-A214-FFB7E1E395BE}" destId="{33ECAADC-9808-4228-825B-F4ED88085A54}" srcOrd="3" destOrd="0" presId="urn:microsoft.com/office/officeart/2005/8/layout/vList5"/>
    <dgm:cxn modelId="{C531EA46-F135-449B-859B-455F87C73068}" type="presParOf" srcId="{D4899C7D-65EA-4B6B-A214-FFB7E1E395BE}" destId="{DA350038-FD40-4551-84E7-A156FFDBCE59}" srcOrd="4" destOrd="0" presId="urn:microsoft.com/office/officeart/2005/8/layout/vList5"/>
    <dgm:cxn modelId="{CBC14627-283B-487A-9B4B-9E4D763C37A0}" type="presParOf" srcId="{DA350038-FD40-4551-84E7-A156FFDBCE59}" destId="{BAC57351-F7BB-468F-8DE4-4E49873A0A33}" srcOrd="0" destOrd="0" presId="urn:microsoft.com/office/officeart/2005/8/layout/vList5"/>
    <dgm:cxn modelId="{C514DF0E-1F36-4312-889C-DF3522ABE8E5}" type="presParOf" srcId="{DA350038-FD40-4551-84E7-A156FFDBCE59}" destId="{17161503-04A8-4731-850D-8384A1B3B983}" srcOrd="1" destOrd="0" presId="urn:microsoft.com/office/officeart/2005/8/layout/vList5"/>
    <dgm:cxn modelId="{D0C0E877-6827-45DE-8EB5-AFF2751230A2}" type="presParOf" srcId="{D4899C7D-65EA-4B6B-A214-FFB7E1E395BE}" destId="{20B840BC-AF5A-4687-9AF9-B70C288FDA4A}" srcOrd="5" destOrd="0" presId="urn:microsoft.com/office/officeart/2005/8/layout/vList5"/>
    <dgm:cxn modelId="{3922D0EC-014D-4C54-B138-6D9022D7C914}" type="presParOf" srcId="{D4899C7D-65EA-4B6B-A214-FFB7E1E395BE}" destId="{01B7D210-AC12-46D6-A484-6611F5512E8D}" srcOrd="6" destOrd="0" presId="urn:microsoft.com/office/officeart/2005/8/layout/vList5"/>
    <dgm:cxn modelId="{B70E7EA6-BDA2-45B2-8C6F-5173FF82FCFE}" type="presParOf" srcId="{01B7D210-AC12-46D6-A484-6611F5512E8D}" destId="{8B42A9B6-F78D-4C27-B0F2-079E674EEB74}" srcOrd="0" destOrd="0" presId="urn:microsoft.com/office/officeart/2005/8/layout/vList5"/>
    <dgm:cxn modelId="{C6395944-3D42-4091-8122-5B11AFDC3988}" type="presParOf" srcId="{01B7D210-AC12-46D6-A484-6611F5512E8D}" destId="{5CD077AB-9CEC-4EB5-B3D8-68D587648BC0}" srcOrd="1" destOrd="0" presId="urn:microsoft.com/office/officeart/2005/8/layout/vList5"/>
    <dgm:cxn modelId="{F618A689-84F3-48F7-AAB0-2DBCAE862BD9}" type="presParOf" srcId="{D4899C7D-65EA-4B6B-A214-FFB7E1E395BE}" destId="{02A33144-72EA-4D29-8678-8B5BCB42166C}" srcOrd="7" destOrd="0" presId="urn:microsoft.com/office/officeart/2005/8/layout/vList5"/>
    <dgm:cxn modelId="{F4DC8BED-B36C-4E42-B6FF-1A5C0CEDDAB3}" type="presParOf" srcId="{D4899C7D-65EA-4B6B-A214-FFB7E1E395BE}" destId="{2A26FD2E-7871-465A-8315-3DFEF0799382}" srcOrd="8" destOrd="0" presId="urn:microsoft.com/office/officeart/2005/8/layout/vList5"/>
    <dgm:cxn modelId="{C2B997B4-5907-4A74-A122-CF938B3B7CAE}" type="presParOf" srcId="{2A26FD2E-7871-465A-8315-3DFEF0799382}" destId="{83B4BCE3-8768-4B73-BB50-9C57E0C8D74B}" srcOrd="0" destOrd="0" presId="urn:microsoft.com/office/officeart/2005/8/layout/vList5"/>
    <dgm:cxn modelId="{227D5A5E-3D1B-4199-A8A3-6965F8025A8C}" type="presParOf" srcId="{D4899C7D-65EA-4B6B-A214-FFB7E1E395BE}" destId="{7A52B0B6-AB83-418B-9E73-94D036112E9C}" srcOrd="9" destOrd="0" presId="urn:microsoft.com/office/officeart/2005/8/layout/vList5"/>
    <dgm:cxn modelId="{8C95ADDA-DD0E-4E7F-BF68-9D1D2FE85233}" type="presParOf" srcId="{D4899C7D-65EA-4B6B-A214-FFB7E1E395BE}" destId="{30C47B24-6A7F-41D8-B112-33BFF40EBEEC}" srcOrd="10" destOrd="0" presId="urn:microsoft.com/office/officeart/2005/8/layout/vList5"/>
    <dgm:cxn modelId="{017B2C51-C927-4D52-A0FF-82A02B561BB2}" type="presParOf" srcId="{30C47B24-6A7F-41D8-B112-33BFF40EBEEC}" destId="{DAA5FF02-3DAB-426A-86BE-DDA12E641E40}" srcOrd="0" destOrd="0" presId="urn:microsoft.com/office/officeart/2005/8/layout/vList5"/>
    <dgm:cxn modelId="{271C7293-BDDF-4E2F-804B-BA0763C1E330}" type="presParOf" srcId="{D4899C7D-65EA-4B6B-A214-FFB7E1E395BE}" destId="{97B31A7A-3A24-4AA9-BC2F-DC519E4BBA3D}" srcOrd="11" destOrd="0" presId="urn:microsoft.com/office/officeart/2005/8/layout/vList5"/>
    <dgm:cxn modelId="{C68F70B3-BF4E-4B65-9653-19FE01542749}" type="presParOf" srcId="{D4899C7D-65EA-4B6B-A214-FFB7E1E395BE}" destId="{EE2DAC0F-8D87-45E2-8F8D-72B187F7428A}" srcOrd="12" destOrd="0" presId="urn:microsoft.com/office/officeart/2005/8/layout/vList5"/>
    <dgm:cxn modelId="{7DA44744-270A-4003-9A45-90383D394597}" type="presParOf" srcId="{EE2DAC0F-8D87-45E2-8F8D-72B187F7428A}" destId="{3F814480-F417-4CA1-8F3C-4F9D9ACEF89A}" srcOrd="0" destOrd="0" presId="urn:microsoft.com/office/officeart/2005/8/layout/vList5"/>
    <dgm:cxn modelId="{5F6D3F44-60E5-411D-B0D3-D24C05FD0EB5}" type="presParOf" srcId="{D4899C7D-65EA-4B6B-A214-FFB7E1E395BE}" destId="{9E93FDA3-79FD-4580-BE16-753C67DFF01D}" srcOrd="13" destOrd="0" presId="urn:microsoft.com/office/officeart/2005/8/layout/vList5"/>
    <dgm:cxn modelId="{8B03154F-7787-48C6-8BE3-462CA443994A}" type="presParOf" srcId="{D4899C7D-65EA-4B6B-A214-FFB7E1E395BE}" destId="{6D3BE1AE-BEAB-4861-A3BC-F14F2E3D6ED7}" srcOrd="14" destOrd="0" presId="urn:microsoft.com/office/officeart/2005/8/layout/vList5"/>
    <dgm:cxn modelId="{A8AFA4D7-B737-4E01-B705-FAEDFFC7A219}" type="presParOf" srcId="{6D3BE1AE-BEAB-4861-A3BC-F14F2E3D6ED7}" destId="{19D2C8BC-FD73-4025-B463-B422C4A01BB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9A619-2EFD-4D50-9CE1-5C8CECCC6598}">
      <dsp:nvSpPr>
        <dsp:cNvPr id="0" name=""/>
        <dsp:cNvSpPr/>
      </dsp:nvSpPr>
      <dsp:spPr>
        <a:xfrm>
          <a:off x="2010581" y="2330"/>
          <a:ext cx="4907829" cy="7839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Times New Roman" pitchFamily="18" charset="0"/>
              <a:cs typeface="Times New Roman" pitchFamily="18" charset="0"/>
            </a:rPr>
            <a:t>NASI  NAUCZYCIELE</a:t>
          </a:r>
          <a:endParaRPr lang="pl-PL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3541" y="25290"/>
        <a:ext cx="4861909" cy="738005"/>
      </dsp:txXfrm>
    </dsp:sp>
    <dsp:sp modelId="{A2434565-42F7-4658-8CE9-3A8BD6D8F0FD}">
      <dsp:nvSpPr>
        <dsp:cNvPr id="0" name=""/>
        <dsp:cNvSpPr/>
      </dsp:nvSpPr>
      <dsp:spPr>
        <a:xfrm>
          <a:off x="587335" y="930146"/>
          <a:ext cx="4243251" cy="10865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Times New Roman" pitchFamily="18" charset="0"/>
              <a:cs typeface="Times New Roman" pitchFamily="18" charset="0"/>
            </a:rPr>
            <a:t>POTENCJAŁ ZAWODOWY</a:t>
          </a:r>
          <a:endParaRPr lang="pl-PL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9159" y="961970"/>
        <a:ext cx="4179603" cy="1022889"/>
      </dsp:txXfrm>
    </dsp:sp>
    <dsp:sp modelId="{234A3920-7AC6-4E9E-A56B-6CDC9AC350D2}">
      <dsp:nvSpPr>
        <dsp:cNvPr id="0" name=""/>
        <dsp:cNvSpPr/>
      </dsp:nvSpPr>
      <dsp:spPr>
        <a:xfrm>
          <a:off x="3922" y="2124642"/>
          <a:ext cx="2336228" cy="3920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POSZERZANIE WIEDZY I DOŚWIADCZENIA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>
              <a:latin typeface="Times New Roman" pitchFamily="18" charset="0"/>
              <a:cs typeface="Times New Roman" pitchFamily="18" charset="0"/>
            </a:rPr>
            <a:t>* </a:t>
          </a: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Uaktualnianie wiedzy o rozwoju dziecka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Doskonalenie umiejętności w zakresie: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- komunikacji interpersonalnej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- Planowania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- Filozofowania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- Pedagogiki M. Montessori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- Dwujęzyczności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Wdrażanie i wykorzystywanie zdobytej wiedzy i umiejętności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Upowszechnianie wśród nauczycieli i rodziców „dobrych praktyk”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Rozwijanie indywidualnych zainteresowań nauczycieli</a:t>
          </a:r>
        </a:p>
      </dsp:txBody>
      <dsp:txXfrm>
        <a:off x="72348" y="2193068"/>
        <a:ext cx="2199376" cy="3783561"/>
      </dsp:txXfrm>
    </dsp:sp>
    <dsp:sp modelId="{9C1F1E25-E8FF-49C2-888E-0BFFFA00B7D4}">
      <dsp:nvSpPr>
        <dsp:cNvPr id="0" name=""/>
        <dsp:cNvSpPr/>
      </dsp:nvSpPr>
      <dsp:spPr>
        <a:xfrm>
          <a:off x="2447103" y="2121680"/>
          <a:ext cx="2693087" cy="39551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DOSKONALENIE UMIEJĘTNOŚCI PROJEKTOWANIA PROCESU EDUKACYJNEGO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Diagnostycznych (analizowania wyników i formułowania wniosków, analiza i wybór optymalnych narzędzi diagnostycznych, dostosowanie narzędzi diagnostycznych do aktualnych potrzeb i wymogów podstawy programowej))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Planowania i ewaluacji działań wychowawczo-dydaktycznych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Pozyskiwania informacji o rozwoju dziecka z różnych źródeł (asystentki, rodzice)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Pozyskiwanie informacji zwrotnych na temat rozwoju dziecka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Włączania rodziców w proces edukacyjno-wychowawczy</a:t>
          </a:r>
          <a:endParaRPr lang="pl-PL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5981" y="2200558"/>
        <a:ext cx="2535331" cy="3797412"/>
      </dsp:txXfrm>
    </dsp:sp>
    <dsp:sp modelId="{6A8C114F-CA89-4F19-A479-7BFBE6E8938F}">
      <dsp:nvSpPr>
        <dsp:cNvPr id="0" name=""/>
        <dsp:cNvSpPr/>
      </dsp:nvSpPr>
      <dsp:spPr>
        <a:xfrm>
          <a:off x="5236264" y="930146"/>
          <a:ext cx="3476704" cy="10729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Times New Roman" pitchFamily="18" charset="0"/>
              <a:cs typeface="Times New Roman" pitchFamily="18" charset="0"/>
            </a:rPr>
            <a:t>POTENCJAŁ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Times New Roman" pitchFamily="18" charset="0"/>
              <a:cs typeface="Times New Roman" pitchFamily="18" charset="0"/>
            </a:rPr>
            <a:t>OSOBOWOŚCIOWY</a:t>
          </a:r>
          <a:endParaRPr lang="pl-PL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7690" y="961572"/>
        <a:ext cx="3413852" cy="1010115"/>
      </dsp:txXfrm>
    </dsp:sp>
    <dsp:sp modelId="{441F0EE6-7C60-4B53-98E2-D2EDE07A1350}">
      <dsp:nvSpPr>
        <dsp:cNvPr id="0" name=""/>
        <dsp:cNvSpPr/>
      </dsp:nvSpPr>
      <dsp:spPr>
        <a:xfrm>
          <a:off x="5256589" y="2132862"/>
          <a:ext cx="1787575" cy="29774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latin typeface="Times New Roman" pitchFamily="18" charset="0"/>
              <a:cs typeface="Times New Roman" pitchFamily="18" charset="0"/>
            </a:rPr>
            <a:t>DOSKONALENIE UMIEJĘTNOŚCI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latin typeface="Times New Roman" pitchFamily="18" charset="0"/>
              <a:cs typeface="Times New Roman" pitchFamily="18" charset="0"/>
            </a:rPr>
            <a:t>INTERPERSONALNYCH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 Stawiania i szanowania granic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Przyjmowania i przekazywania informacji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latin typeface="Times New Roman" pitchFamily="18" charset="0"/>
              <a:cs typeface="Times New Roman" pitchFamily="18" charset="0"/>
            </a:rPr>
            <a:t>*  Podejmowania współpracy i działania z innymi osobami</a:t>
          </a:r>
          <a:endParaRPr lang="pl-PL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08945" y="2185218"/>
        <a:ext cx="1682863" cy="2872748"/>
      </dsp:txXfrm>
    </dsp:sp>
    <dsp:sp modelId="{7F142A6B-7E88-448D-A939-A91B9AB7DBD5}">
      <dsp:nvSpPr>
        <dsp:cNvPr id="0" name=""/>
        <dsp:cNvSpPr/>
      </dsp:nvSpPr>
      <dsp:spPr>
        <a:xfrm>
          <a:off x="7128331" y="2132862"/>
          <a:ext cx="1694886" cy="28813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CECHY OSOBISTE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OTWARTOŚĆ NA ZMIENIAJĄCY SIĘ ŚWIAT I LUDZI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GOTOWOŚĆ DO PODEJMOWANIA NOWYCH WYZWAŃ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POMYSŁOWOŚĆ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EMPATYCZNOŚĆ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NIENAGANNA KULTURA OSOBISTA </a:t>
          </a:r>
          <a:endParaRPr lang="pl-PL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77973" y="2182504"/>
        <a:ext cx="1595602" cy="2782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CF763-D2BA-4363-9D12-2DE6DF9DEB17}">
      <dsp:nvSpPr>
        <dsp:cNvPr id="0" name=""/>
        <dsp:cNvSpPr/>
      </dsp:nvSpPr>
      <dsp:spPr>
        <a:xfrm rot="5400000">
          <a:off x="4688107" y="-2908380"/>
          <a:ext cx="984307" cy="680331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Porządkowanie własnych prac z wystawy dla rodziców</a:t>
          </a:r>
          <a:endParaRPr lang="pl-PL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Odkładanie pomocy dydaktycznych i przyborów na ustalone miejsca</a:t>
          </a:r>
          <a:endParaRPr lang="pl-PL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Pełnienie dyżurów, przygotowywanie i porządkowanie miejsca zabawy</a:t>
          </a:r>
          <a:endParaRPr lang="pl-PL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Zabiegi higieniczne</a:t>
          </a:r>
          <a:endParaRPr lang="pl-PL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826656" y="49171"/>
        <a:ext cx="6707210" cy="888207"/>
      </dsp:txXfrm>
    </dsp:sp>
    <dsp:sp modelId="{FE59A1DF-9CC6-452B-980F-B7ABA3852A8D}">
      <dsp:nvSpPr>
        <dsp:cNvPr id="0" name=""/>
        <dsp:cNvSpPr/>
      </dsp:nvSpPr>
      <dsp:spPr>
        <a:xfrm>
          <a:off x="127975" y="214601"/>
          <a:ext cx="1572002" cy="5994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Times New Roman" pitchFamily="18" charset="0"/>
              <a:cs typeface="Times New Roman" pitchFamily="18" charset="0"/>
            </a:rPr>
            <a:t>I</a:t>
          </a:r>
          <a:endParaRPr lang="pl-PL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7237" y="243863"/>
        <a:ext cx="1513478" cy="540901"/>
      </dsp:txXfrm>
    </dsp:sp>
    <dsp:sp modelId="{60547102-D03E-4CC7-8AB5-36D7A2608E43}">
      <dsp:nvSpPr>
        <dsp:cNvPr id="0" name=""/>
        <dsp:cNvSpPr/>
      </dsp:nvSpPr>
      <dsp:spPr>
        <a:xfrm rot="5400000">
          <a:off x="4748838" y="-1759494"/>
          <a:ext cx="761093" cy="680237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Kontakty społeczne</a:t>
          </a:r>
          <a:endParaRPr lang="pl-PL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Zabawy inicjowane przez dzieci (indywidualne, w zespołach, z nauczycielem, rozmowy, swobodne zabawy w grupach)</a:t>
          </a:r>
          <a:endParaRPr lang="pl-PL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65352" y="1298298"/>
        <a:ext cx="6728065" cy="686787"/>
      </dsp:txXfrm>
    </dsp:sp>
    <dsp:sp modelId="{71497879-620A-4C5A-A213-62492EBEC1AA}">
      <dsp:nvSpPr>
        <dsp:cNvPr id="0" name=""/>
        <dsp:cNvSpPr/>
      </dsp:nvSpPr>
      <dsp:spPr>
        <a:xfrm>
          <a:off x="143997" y="1331658"/>
          <a:ext cx="1574240" cy="6913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Times New Roman" pitchFamily="18" charset="0"/>
              <a:cs typeface="Times New Roman" pitchFamily="18" charset="0"/>
            </a:rPr>
            <a:t>II</a:t>
          </a:r>
          <a:endParaRPr lang="pl-PL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7745" y="1365406"/>
        <a:ext cx="1506744" cy="623830"/>
      </dsp:txXfrm>
    </dsp:sp>
    <dsp:sp modelId="{17161503-04A8-4731-850D-8384A1B3B983}">
      <dsp:nvSpPr>
        <dsp:cNvPr id="0" name=""/>
        <dsp:cNvSpPr/>
      </dsp:nvSpPr>
      <dsp:spPr>
        <a:xfrm rot="5400000">
          <a:off x="4854225" y="-876262"/>
          <a:ext cx="684661" cy="67927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Spotkanie się całej grupy na dywanie – integracja rówieśników z udziałem maskotki Tusi – wprowadzenie w aktualna tematykę, wspólne ustalenie działań, zasad, rozwiazywanie zaistniałych problemów lub trudnych sytuacji</a:t>
          </a:r>
          <a:br>
            <a:rPr lang="pl-PL" sz="1400" kern="1200" dirty="0" smtClean="0">
              <a:latin typeface="Times New Roman" pitchFamily="18" charset="0"/>
              <a:cs typeface="Times New Roman" pitchFamily="18" charset="0"/>
            </a:rPr>
          </a:br>
          <a:endParaRPr lang="pl-PL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833626" y="2211181"/>
        <a:ext cx="6725859" cy="617817"/>
      </dsp:txXfrm>
    </dsp:sp>
    <dsp:sp modelId="{BAC57351-F7BB-468F-8DE4-4E49873A0A33}">
      <dsp:nvSpPr>
        <dsp:cNvPr id="0" name=""/>
        <dsp:cNvSpPr/>
      </dsp:nvSpPr>
      <dsp:spPr>
        <a:xfrm rot="10800000" flipV="1">
          <a:off x="143997" y="2177762"/>
          <a:ext cx="1574240" cy="7917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Times New Roman" pitchFamily="18" charset="0"/>
              <a:cs typeface="Times New Roman" pitchFamily="18" charset="0"/>
            </a:rPr>
            <a:t>III</a:t>
          </a:r>
          <a:endParaRPr lang="pl-PL" sz="32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182646" y="2216411"/>
        <a:ext cx="1496942" cy="714428"/>
      </dsp:txXfrm>
    </dsp:sp>
    <dsp:sp modelId="{5CD077AB-9CEC-4EB5-B3D8-68D587648BC0}">
      <dsp:nvSpPr>
        <dsp:cNvPr id="0" name=""/>
        <dsp:cNvSpPr/>
      </dsp:nvSpPr>
      <dsp:spPr>
        <a:xfrm rot="5400000">
          <a:off x="4720281" y="1184381"/>
          <a:ext cx="781356" cy="676552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Aktywność ruchowa na świeżym powietrzu – spontaniczna, zorganizowana</a:t>
          </a:r>
          <a:endParaRPr lang="pl-PL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Prace ogrodnicze w warzywnikach grupowych</a:t>
          </a:r>
          <a:endParaRPr lang="pl-PL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66342" y="4214606"/>
        <a:ext cx="6689235" cy="705070"/>
      </dsp:txXfrm>
    </dsp:sp>
    <dsp:sp modelId="{8B42A9B6-F78D-4C27-B0F2-079E674EEB74}">
      <dsp:nvSpPr>
        <dsp:cNvPr id="0" name=""/>
        <dsp:cNvSpPr/>
      </dsp:nvSpPr>
      <dsp:spPr>
        <a:xfrm>
          <a:off x="127975" y="3211941"/>
          <a:ext cx="1572686" cy="7177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Times New Roman" pitchFamily="18" charset="0"/>
              <a:cs typeface="Times New Roman" pitchFamily="18" charset="0"/>
            </a:rPr>
            <a:t>IV</a:t>
          </a:r>
          <a:endParaRPr lang="pl-PL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3013" y="3246979"/>
        <a:ext cx="1502610" cy="647676"/>
      </dsp:txXfrm>
    </dsp:sp>
    <dsp:sp modelId="{83B4BCE3-8768-4B73-BB50-9C57E0C8D74B}">
      <dsp:nvSpPr>
        <dsp:cNvPr id="0" name=""/>
        <dsp:cNvSpPr/>
      </dsp:nvSpPr>
      <dsp:spPr>
        <a:xfrm>
          <a:off x="127943" y="4186826"/>
          <a:ext cx="1574223" cy="5407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Times New Roman" pitchFamily="18" charset="0"/>
              <a:cs typeface="Times New Roman" pitchFamily="18" charset="0"/>
            </a:rPr>
            <a:t>V</a:t>
          </a:r>
          <a:endParaRPr lang="pl-PL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4341" y="4213224"/>
        <a:ext cx="1521427" cy="487970"/>
      </dsp:txXfrm>
    </dsp:sp>
    <dsp:sp modelId="{DAA5FF02-3DAB-426A-86BE-DDA12E641E40}">
      <dsp:nvSpPr>
        <dsp:cNvPr id="0" name=""/>
        <dsp:cNvSpPr/>
      </dsp:nvSpPr>
      <dsp:spPr>
        <a:xfrm>
          <a:off x="219679" y="5309109"/>
          <a:ext cx="1574223" cy="529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Times New Roman" pitchFamily="18" charset="0"/>
              <a:cs typeface="Times New Roman" pitchFamily="18" charset="0"/>
            </a:rPr>
            <a:t>VI</a:t>
          </a:r>
          <a:endParaRPr lang="pl-PL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5517" y="5334947"/>
        <a:ext cx="1522547" cy="477614"/>
      </dsp:txXfrm>
    </dsp:sp>
    <dsp:sp modelId="{3F814480-F417-4CA1-8F3C-4F9D9ACEF89A}">
      <dsp:nvSpPr>
        <dsp:cNvPr id="0" name=""/>
        <dsp:cNvSpPr/>
      </dsp:nvSpPr>
      <dsp:spPr>
        <a:xfrm>
          <a:off x="1738983" y="3100438"/>
          <a:ext cx="6809484" cy="93409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  <a:sym typeface="Symbol"/>
            </a:rPr>
            <a:t>    </a:t>
          </a: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Realizacja zaplanowanych sytuacji edukacyjnych w formie</a:t>
          </a:r>
          <a:br>
            <a:rPr lang="pl-PL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     - grupowej (P.G.)</a:t>
          </a:r>
          <a:br>
            <a:rPr lang="pl-PL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     - zespołowej (P.Z.)</a:t>
          </a:r>
          <a:br>
            <a:rPr lang="pl-PL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     - indywidualnej (P.I.)</a:t>
          </a:r>
          <a:endParaRPr lang="pl-PL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4582" y="3146037"/>
        <a:ext cx="6718286" cy="842893"/>
      </dsp:txXfrm>
    </dsp:sp>
    <dsp:sp modelId="{19D2C8BC-FD73-4025-B463-B422C4A01BB1}">
      <dsp:nvSpPr>
        <dsp:cNvPr id="0" name=""/>
        <dsp:cNvSpPr/>
      </dsp:nvSpPr>
      <dsp:spPr>
        <a:xfrm>
          <a:off x="1737429" y="5124170"/>
          <a:ext cx="6731885" cy="94655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Times New Roman" pitchFamily="18" charset="0"/>
              <a:cs typeface="Times New Roman" pitchFamily="18" charset="0"/>
            </a:rPr>
            <a:t>Relaks – aktywny odpoczynek połączony z głośnym czytaniem literatury, słuchaniem muzyki klasycznej i relaksacyjnej, słuchowisk dla dzieci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3636" y="5170377"/>
        <a:ext cx="6639471" cy="854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D2654-9F3E-496D-AAA7-51080CA2E1F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B9A7D-BB59-4DB5-A2FC-53813B58AD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968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B9A7D-BB59-4DB5-A2FC-53813B58AD5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355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B9A7D-BB59-4DB5-A2FC-53813B58AD5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27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B9A7D-BB59-4DB5-A2FC-53813B58AD5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34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pl-PL" sz="1800" dirty="0" smtClean="0">
                <a:effectLst/>
                <a:latin typeface="Courier New"/>
                <a:ea typeface="Times New Roman"/>
                <a:cs typeface="Times New Roman"/>
              </a:rPr>
              <a:t> </a:t>
            </a:r>
            <a:endParaRPr lang="pl-PL" sz="1600" dirty="0" smtClean="0">
              <a:effectLst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800" b="1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lang="pl-PL" sz="1800" b="1" dirty="0" smtClean="0">
                <a:effectLst/>
                <a:latin typeface="+mn-lt"/>
                <a:ea typeface="Calibri"/>
                <a:cs typeface="Times New Roman"/>
              </a:rPr>
              <a:t>Rytm dnia:</a:t>
            </a: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Times New Roman"/>
                <a:cs typeface="Times New Roman"/>
              </a:rPr>
              <a:t>Relaks - odpoczynek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I – prace porządkowe:</a:t>
            </a:r>
            <a:r>
              <a:rPr lang="pl-PL" sz="1200" dirty="0" smtClean="0">
                <a:effectLst/>
                <a:latin typeface="+mn-lt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II – kontakty społeczne: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III – integracja grupy z elementami pomocy psychologiczno-pedagogicznej</a:t>
            </a: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IV – realizacja zaplanowanych działań edukacyjnych w formie:</a:t>
            </a: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GRUPOWEJ (P.G.)</a:t>
            </a: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ZESPOŁOWEJ (P.Z.)</a:t>
            </a: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INDYWIDUALNEJ (P.I.)</a:t>
            </a: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V – AKTYWNOŚĆ RUCHOWA NA ŚWIEŻYM POWIETRZU – spontaniczna, zorganizowana</a:t>
            </a: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VI – RELAKS, ODPOCZYNEK</a:t>
            </a: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 smtClean="0">
                <a:effectLst/>
                <a:latin typeface="+mn-lt"/>
                <a:ea typeface="Calibri"/>
                <a:cs typeface="Times New Roman"/>
              </a:rPr>
              <a:t>- każda z tych form ma być zaplanowana w ciągu dnia i musi być odnotowana w dzienniku przynajmniej raz dziennie.</a:t>
            </a:r>
            <a:endParaRPr lang="pl-PL" sz="10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B9A7D-BB59-4DB5-A2FC-53813B58AD5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85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48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5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24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55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06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74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17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204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6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14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71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307D-5349-406C-9491-62587698FB41}" type="datetimeFigureOut">
              <a:rPr lang="pl-PL" smtClean="0"/>
              <a:t>2018-01-13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B20E-05D7-49D5-8F81-2D7848147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4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304256"/>
          </a:xfrm>
        </p:spPr>
        <p:txBody>
          <a:bodyPr/>
          <a:lstStyle/>
          <a:p>
            <a:r>
              <a:rPr lang="pl-PL" dirty="0" smtClean="0"/>
              <a:t>KONCEPCJA PRACY </a:t>
            </a:r>
            <a:br>
              <a:rPr lang="pl-PL" dirty="0" smtClean="0"/>
            </a:br>
            <a:r>
              <a:rPr lang="pl-PL" dirty="0" smtClean="0"/>
              <a:t>PRZEDSZKOLA MIEJSKIEGO  </a:t>
            </a:r>
            <a:br>
              <a:rPr lang="pl-PL" dirty="0" smtClean="0"/>
            </a:br>
            <a:r>
              <a:rPr lang="pl-PL" dirty="0" smtClean="0"/>
              <a:t>NR 40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80720" cy="1728192"/>
          </a:xfrm>
        </p:spPr>
        <p:txBody>
          <a:bodyPr anchor="ctr">
            <a:normAutofit fontScale="85000" lnSpcReduction="20000"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ŁÓDŹ,</a:t>
            </a:r>
            <a:r>
              <a:rPr lang="pl-PL" dirty="0" smtClean="0"/>
              <a:t> </a:t>
            </a:r>
            <a:r>
              <a:rPr lang="pl-PL" dirty="0" smtClean="0">
                <a:solidFill>
                  <a:schemeClr val="tx1"/>
                </a:solidFill>
              </a:rPr>
              <a:t>UL.</a:t>
            </a:r>
            <a:r>
              <a:rPr lang="pl-PL" dirty="0" smtClean="0"/>
              <a:t> </a:t>
            </a:r>
            <a:r>
              <a:rPr lang="pl-PL" dirty="0" smtClean="0">
                <a:solidFill>
                  <a:schemeClr val="tx1"/>
                </a:solidFill>
              </a:rPr>
              <a:t>UROCZYSKO</a:t>
            </a:r>
            <a:r>
              <a:rPr lang="pl-PL" dirty="0" smtClean="0"/>
              <a:t> </a:t>
            </a:r>
            <a:r>
              <a:rPr lang="pl-PL" dirty="0" smtClean="0">
                <a:solidFill>
                  <a:schemeClr val="tx1"/>
                </a:solidFill>
              </a:rPr>
              <a:t>17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Picture 5" descr="logo_kotyl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7" t="6028" r="8868" b="6491"/>
          <a:stretch/>
        </p:blipFill>
        <p:spPr bwMode="auto">
          <a:xfrm>
            <a:off x="3659129" y="3339096"/>
            <a:ext cx="1821277" cy="19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226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46199472"/>
              </p:ext>
            </p:extLst>
          </p:nvPr>
        </p:nvGraphicFramePr>
        <p:xfrm>
          <a:off x="107504" y="0"/>
          <a:ext cx="8928992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120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SPECYFIKA PRACY W NASZYM PRZEDSZKOLU DAJE PRZESTRZEŃ DO KSZTAŁTOWANIA KOMPETENCJI KLUCZOWYCH U DZIECI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Porozumiewania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się w języku ojczystym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Porozumiewania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się w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języku obcym – angielskim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Kompetencje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matematyczne i podstawowe kompetencje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naukowo-techniczne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Kompetencje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informatyczne – podstawy obsługi multimedialnych programów edukacyjnych dla dzieci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Umiejętność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samodzielnego uczenia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się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Kompetencje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społeczne i obywatelskie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Inicjatywność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przedsiębiorczość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Świadomość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 ekspresja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artystyczna</a:t>
            </a:r>
          </a:p>
          <a:p>
            <a:pPr marL="0" indent="0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2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KOMPETENCJE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NAUCZYCIELI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32859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0000" indent="-180000">
              <a:spcBef>
                <a:spcPts val="0"/>
              </a:spcBef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Merytoryczne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(zakres formalnie zdobytej wiedzy, uzupełniany na bieżąco poprzez różnego rodzaju działania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samokształcące 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doskonalące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360000" indent="-180000">
              <a:spcBef>
                <a:spcPts val="0"/>
              </a:spcBef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Psychologiczno-pedagogiczne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obejmujące wiedzę z zakresu psychologii rozwojowej i wychowawczej oraz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umiejętne wykorzystanie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tej wiedzy w praktyce 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000" indent="-180000">
              <a:spcBef>
                <a:spcPts val="0"/>
              </a:spcBef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Diagnostyczne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związane z poznawaniem uczniów i ich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środowiska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360000" indent="-180000">
              <a:spcBef>
                <a:spcPts val="0"/>
              </a:spcBef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Planowania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 projektowania oddziaływań edukacyjnych (planowanie działań, organizacja pracy, kontrola rezultatów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360000" indent="-180000">
              <a:spcBef>
                <a:spcPts val="0"/>
              </a:spcBef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Dydaktyczno-metodyczne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(wiedza na temat zasad i metod realizacji procesu kształcenia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360000" indent="-180000">
              <a:spcBef>
                <a:spcPts val="0"/>
              </a:spcBef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Komunikacyjne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(wiedza na temat procesu komunikowania, a także umiejętność efektywnego nadawania 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odbierania komunikatów)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360000" indent="-180000">
              <a:spcBef>
                <a:spcPts val="0"/>
              </a:spcBef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Medialne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i techniczne, związane są z organizowaniem warsztatu pracy własnej i pracy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dziecka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marL="360000" indent="-180000">
              <a:spcBef>
                <a:spcPts val="0"/>
              </a:spcBef>
              <a:buFont typeface="+mj-lt"/>
              <a:buAutoNum type="arabicPeriod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Autoedukacyjne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– planowanie i prowadzenie własnego rozwoju.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8819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5040560" cy="288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2400" dirty="0" smtClean="0"/>
              <a:t> </a:t>
            </a:r>
            <a:br>
              <a:rPr lang="pl-PL" sz="2400" dirty="0" smtClean="0"/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STAŁY RYTM DNIA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348499"/>
              </p:ext>
            </p:extLst>
          </p:nvPr>
        </p:nvGraphicFramePr>
        <p:xfrm>
          <a:off x="323528" y="692697"/>
          <a:ext cx="864096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369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GŁÓWNE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METODY </a:t>
            </a:r>
            <a:br>
              <a:rPr lang="pl-PL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NASZEJ PRACY Z  DZIEĆMI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Maskotka „Tusia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jako codzienny towarzysz dzieci, wspierający je w rozwoju, poznawaniu świata oraz trudnych sytuacjach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Filozofowanie dziecięce jako sposób na rozwijanie niekonwencjonalnego myślenia, umiejętności formułowania wypowiedzi oraz kultury dyskusji -  oparte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koncepcję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Lipmana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Metoda projektu edukacyjnego jako sposób na uczenie samodzielnego poszukiwania informacji, przetwarzania jej i dzielenia się wiedzą  z  innymi 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Elementy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Pedagogiki zabawy - zabawy i gry integrujące grupę, wyzwalające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różnorodną aktywność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Elementy programu prof. Edyty Gruszczyk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Kolczyńskiej  „Dziecięca Matematyka”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etoda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ruchu rozwijającego W. </a:t>
            </a:r>
            <a:r>
              <a:rPr lang="pl-PL" sz="2400" dirty="0" err="1">
                <a:latin typeface="Times New Roman" pitchFamily="18" charset="0"/>
                <a:cs typeface="Times New Roman" pitchFamily="18" charset="0"/>
              </a:rPr>
              <a:t>Sherborne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ktywne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słuchanie muzyki wg B.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Strauss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rama rozwijająca umiejętność wyrażania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siebie poprzez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dialog, odgrywanie różnych ról w teatralnych scenkach i zabawach parateatralnych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0805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latin typeface="Times New Roman"/>
              </a:rPr>
              <a:t>DOMINUJĄCE  FORMY </a:t>
            </a:r>
            <a:br>
              <a:rPr lang="pl-PL" sz="3600" b="1" dirty="0" smtClean="0">
                <a:latin typeface="Times New Roman"/>
              </a:rPr>
            </a:br>
            <a:r>
              <a:rPr lang="pl-PL" sz="3600" b="1" dirty="0" smtClean="0">
                <a:latin typeface="Times New Roman"/>
              </a:rPr>
              <a:t>W  NASZEJ  </a:t>
            </a:r>
            <a:r>
              <a:rPr lang="pl-PL" sz="3600" b="1" dirty="0" smtClean="0">
                <a:latin typeface="Times New Roman"/>
              </a:rPr>
              <a:t>PRACY  Z  DZIECKIEM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3138" y="1772816"/>
            <a:ext cx="8223662" cy="454674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Praca indywidualna jednolita i zróżnicowana w  odniesieniu do możliwości i zainteresowań dziecka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Zabawy dydaktyczne pod kierunkiem nauczycieli w przedszkolu i w ogrodzie na świeżym powietrzu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Zabawy inicjowane przez dzieci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Praca w małych zespołach rówieśniczych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Praca z całą grupą kierowana przez nauczyciela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Metoda projektu edukacyjnego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Uroczystości grupowe z udziałem rodzin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Wycieczki edukacyjne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potkania warsztatowe z ekspertami i rodzicami</a:t>
            </a:r>
          </a:p>
          <a:p>
            <a:pPr>
              <a:buFont typeface="Wingdings" pitchFamily="2" charset="2"/>
              <a:buChar char="v"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624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Podstawy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prawne: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6" y="1772817"/>
            <a:ext cx="8748972" cy="4032448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Ø"/>
            </a:pP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Ustawa </a:t>
            </a: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 dnia 14 grudnia 2016r.  Prawo oświatowe (Dz. U. z 2017 r. poz. 59)</a:t>
            </a: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Ustawa z dnia 14 grudnia 2016r. Przepisy wprowadzające ustawę - Prawo oświatowe (Dz.U. z 2017r. Poz. 60</a:t>
            </a: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Statut Przedszkola</a:t>
            </a:r>
            <a:endParaRPr lang="pl-PL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Niektóre akty </a:t>
            </a:r>
            <a:r>
              <a:rPr lang="pl-PL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wykonawcze do ustawy:</a:t>
            </a:r>
          </a:p>
          <a:p>
            <a:pPr lvl="1">
              <a:buFont typeface="Wingdings" pitchFamily="2" charset="2"/>
              <a:buChar char="§"/>
            </a:pP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Rozporządzenie </a:t>
            </a:r>
            <a:r>
              <a:rPr lang="pl-PL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Ministra Edukacji Narodowej z 14 lutego 2017 r.  w sprawie podstawy programowej wychowania przedszkolnego  (Dz</a:t>
            </a: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U</a:t>
            </a:r>
            <a:r>
              <a:rPr lang="pl-PL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z 2017 r. poz. 356</a:t>
            </a: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>
              <a:buFont typeface="Wingdings" pitchFamily="2" charset="2"/>
              <a:buChar char="§"/>
            </a:pPr>
            <a:r>
              <a:rPr lang="pl-PL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Rozporządzenie Ministra Edukacji Narodowej z dnia 25 sierpnia 2017 r. w sprawie nadzoru pedagogicznego (Dz. U. 2017 poz. 1658</a:t>
            </a: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pl-PL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Priorytetowe </a:t>
            </a:r>
            <a:r>
              <a:rPr lang="pl-PL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kierunki polityki oświatowej Państwa </a:t>
            </a: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określane</a:t>
            </a: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przez MEN </a:t>
            </a:r>
          </a:p>
        </p:txBody>
      </p:sp>
    </p:spTree>
    <p:extLst>
      <p:ext uri="{BB962C8B-B14F-4D97-AF65-F5344CB8AC3E}">
        <p14:creationId xmlns:p14="http://schemas.microsoft.com/office/powerpoint/2010/main" val="123065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CEL NADRZĘDNY KONCEPCJI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„Celem wychowania przedszkolnego jest wsparcie całościowego rozwoju dziecka. Wsparcie to realizowane jest przez proces opieki, wychowania i nauczania – uczenia się, co umożliwia dziecku odkrywanie własnych możliwości, sensu działania oraz gromadzenie doświadczeń na drodze prowadzącej do prawdy, dobra i piękna. W efekcie takiego wsparcia dziecko osiąga dojrzałość do podjęcia nauki na pierwszym etapie edukacji”.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Podstawa programowa z 14 lutego 2017 r.  (</a:t>
            </a:r>
            <a:r>
              <a:rPr lang="pl-PL" sz="1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Dz..U</a:t>
            </a:r>
            <a:r>
              <a:rPr lang="pl-PL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z 2017 r. poz. </a:t>
            </a:r>
            <a:r>
              <a:rPr lang="pl-PL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356).</a:t>
            </a:r>
          </a:p>
          <a:p>
            <a:pPr marL="0" indent="0" algn="ctr">
              <a:buNone/>
            </a:pPr>
            <a:endParaRPr lang="pl-PL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Jako cel nadrzędny koncepcja naszej pracy określa sposoby wspierania rozwoju dziecka, zgodnie z jego indywidualnym potencjałem i możliwościami rozwojowymi </a:t>
            </a:r>
            <a:r>
              <a:rPr lang="pl-PL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 wszystkich sferach rozwoju fizycznego, umysłowego, emocjonalnego, </a:t>
            </a:r>
            <a:r>
              <a:rPr lang="pl-PL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społecznego.</a:t>
            </a:r>
          </a:p>
          <a:p>
            <a:pPr>
              <a:buFont typeface="Wingdings" pitchFamily="2" charset="2"/>
              <a:buChar char="v"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ypracowana przez radę pedagogiczną i przyjęta do realizacji koncepcja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racy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rzedszkola oparta  jest o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elementy założeń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Pedagogiki Marii Montessori</a:t>
            </a:r>
          </a:p>
          <a:p>
            <a:pPr>
              <a:buFont typeface="Wingdings" pitchFamily="2" charset="2"/>
              <a:buChar char="q"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Psychologii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humanistycznej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(Psychologia humanistyczna interpretuje człowieka jako podmiot autonomiczny, który przyjmuje postawę badawczą wobec rzeczywistości, który obserwuje, przewiduje, planuje i wnioskuje i który zgodnie z posiadaną wiedzą przystosowuje się do świata i kształtuje go.) 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Sześć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podstawowych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postulatów psychologii humanistycznej: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- upodmiotowienie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sytuacji badawczej (badacz i badany stanowią my);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- dialog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zamiast manipulacji, ponieważ w każdej sytuacji badawczej ludzie mogą przejawiać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   odmienne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właściwości;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- komunikacja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– niezbędna nie tylko z osobami badanymi, ale także z odbiorcami;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- łączenie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psychologii jako nauki z psychologią jako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praktyką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- uwzględnianie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perspektywy badanego (a nie tylko badacza), jako że zachowanie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                    wyznaczone jest przez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aktualny obraz rzeczywistości;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- odwołanie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się do empatii jako najbardziej efektywnego kanału komunikacyjnego.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Własne programy dodatkowe, poszerzające założenia i treści podstawy programowej w obszarach edukacji zdrowotnej, muzycznej,  zasad kultury osobistej, zapobiegania przemocy seksualnej wobec dzieci:</a:t>
            </a:r>
          </a:p>
          <a:p>
            <a:pPr marL="0" indent="0">
              <a:buNone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9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78098"/>
          </a:xfrm>
        </p:spPr>
        <p:txBody>
          <a:bodyPr>
            <a:normAutofit/>
          </a:bodyPr>
          <a:lstStyle/>
          <a:p>
            <a:r>
              <a:rPr lang="pl-PL" b="1" i="1" dirty="0" smtClean="0"/>
              <a:t>PROGRAMY WŁASNE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2524"/>
            <a:ext cx="8229600" cy="474077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„</a:t>
            </a:r>
            <a:r>
              <a:rPr lang="pl-PL" b="1" dirty="0" smtClean="0"/>
              <a:t>Zdrowo jem dużo wiem</a:t>
            </a:r>
            <a:r>
              <a:rPr lang="pl-PL" b="1" dirty="0" smtClean="0"/>
              <a:t>” - </a:t>
            </a:r>
            <a:r>
              <a:rPr lang="pl-PL" i="1" dirty="0" smtClean="0"/>
              <a:t>autorstwa: </a:t>
            </a:r>
            <a:r>
              <a:rPr lang="pl-PL" i="1" dirty="0" err="1" smtClean="0"/>
              <a:t>Magadaleny</a:t>
            </a:r>
            <a:r>
              <a:rPr lang="pl-PL" i="1" dirty="0" smtClean="0"/>
              <a:t> </a:t>
            </a:r>
            <a:r>
              <a:rPr lang="pl-PL" i="1" dirty="0" err="1" smtClean="0"/>
              <a:t>Sefafińskiej</a:t>
            </a:r>
            <a:r>
              <a:rPr lang="pl-PL" i="1" dirty="0" smtClean="0"/>
              <a:t> i Katarzyny </a:t>
            </a:r>
            <a:r>
              <a:rPr lang="pl-PL" i="1" dirty="0"/>
              <a:t>K</a:t>
            </a:r>
            <a:r>
              <a:rPr lang="pl-PL" i="1" dirty="0" smtClean="0"/>
              <a:t>osmali</a:t>
            </a:r>
            <a:endParaRPr lang="pl-PL" i="1" dirty="0"/>
          </a:p>
          <a:p>
            <a:r>
              <a:rPr lang="pl-PL" b="1" dirty="0" smtClean="0"/>
              <a:t>„Dotyk dobry i zły</a:t>
            </a:r>
            <a:r>
              <a:rPr lang="pl-PL" b="1" dirty="0" smtClean="0"/>
              <a:t>”</a:t>
            </a:r>
            <a:r>
              <a:rPr lang="pl-PL" i="1" dirty="0" smtClean="0"/>
              <a:t>- Ewa Mikołajczak i Dorota Krawczyńska</a:t>
            </a:r>
            <a:endParaRPr lang="pl-PL" i="1" dirty="0"/>
          </a:p>
          <a:p>
            <a:r>
              <a:rPr lang="pl-PL" b="1" dirty="0" smtClean="0"/>
              <a:t>„Widzę + słyszę + czuję = wiem</a:t>
            </a:r>
            <a:r>
              <a:rPr lang="pl-PL" b="1" dirty="0" smtClean="0"/>
              <a:t>” </a:t>
            </a:r>
            <a:r>
              <a:rPr lang="pl-PL" dirty="0" smtClean="0"/>
              <a:t>– </a:t>
            </a:r>
            <a:r>
              <a:rPr lang="pl-PL" i="1" dirty="0" smtClean="0"/>
              <a:t>pod redakcją Anny Matusiak-</a:t>
            </a:r>
            <a:r>
              <a:rPr lang="pl-PL" i="1" dirty="0" err="1" smtClean="0"/>
              <a:t>Ziopaji</a:t>
            </a:r>
            <a:endParaRPr lang="pl-PL" i="1" dirty="0" smtClean="0"/>
          </a:p>
          <a:p>
            <a:r>
              <a:rPr lang="pl-PL" b="1" dirty="0" smtClean="0"/>
              <a:t>„Do-re-mi śpiewasz ty</a:t>
            </a:r>
            <a:r>
              <a:rPr lang="pl-PL" b="1" i="1" dirty="0" smtClean="0"/>
              <a:t>” </a:t>
            </a:r>
            <a:r>
              <a:rPr lang="pl-PL" i="1" dirty="0" smtClean="0"/>
              <a:t>– Agnieszka Łuczak</a:t>
            </a:r>
            <a:endParaRPr lang="pl-PL" i="1" dirty="0" smtClean="0"/>
          </a:p>
          <a:p>
            <a:r>
              <a:rPr lang="pl-PL" b="1" dirty="0"/>
              <a:t>„Mała dama, młody dżentelmen</a:t>
            </a:r>
            <a:r>
              <a:rPr lang="pl-PL" b="1" dirty="0" smtClean="0"/>
              <a:t>” </a:t>
            </a:r>
            <a:r>
              <a:rPr lang="pl-PL" i="1" dirty="0" smtClean="0"/>
              <a:t>– Dorota Krawczyńska i Emilia Piekarska</a:t>
            </a:r>
            <a:endParaRPr lang="pl-PL" i="1" dirty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33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552728" cy="850106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NASZE FUNDAMENTY 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 rot="20193014">
            <a:off x="2017891" y="1343621"/>
            <a:ext cx="2340000" cy="2487029"/>
          </a:xfrm>
          <a:prstGeom prst="ellipse">
            <a:avLst/>
          </a:prstGeom>
          <a:ln>
            <a:solidFill>
              <a:srgbClr val="00B050"/>
            </a:solidFill>
          </a:ln>
        </p:spPr>
        <p:txBody>
          <a:bodyPr anchor="ctr">
            <a:prstTxWarp prst="textArchUp">
              <a:avLst/>
            </a:prstTxWarp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BEZPIECZEŃSTWO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 rot="19924248">
            <a:off x="429674" y="3233220"/>
            <a:ext cx="2340000" cy="2880000"/>
          </a:xfrm>
          <a:prstGeom prst="ellipse">
            <a:avLst/>
          </a:prstGeom>
          <a:ln>
            <a:solidFill>
              <a:srgbClr val="00B050"/>
            </a:solidFill>
          </a:ln>
        </p:spPr>
        <p:txBody>
          <a:bodyPr anchor="ctr">
            <a:prstTxWarp prst="textArchUp">
              <a:avLst/>
            </a:prstTxWarp>
          </a:bodyPr>
          <a:lstStyle/>
          <a:p>
            <a:pPr marL="0" indent="0"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TWÓRCZOŚĆ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 rot="2212470">
            <a:off x="6354165" y="3338950"/>
            <a:ext cx="2340000" cy="2880000"/>
          </a:xfrm>
          <a:prstGeom prst="ellipse">
            <a:avLst/>
          </a:prstGeom>
          <a:ln>
            <a:solidFill>
              <a:srgbClr val="00B050"/>
            </a:solidFill>
          </a:ln>
        </p:spPr>
        <p:txBody>
          <a:bodyPr anchor="ctr">
            <a:prstTxWarp prst="textArchUp">
              <a:avLst/>
            </a:prstTxWarp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PARTNERSTWO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 rot="1199807">
            <a:off x="4704833" y="1378536"/>
            <a:ext cx="2340000" cy="2464890"/>
          </a:xfrm>
          <a:prstGeom prst="ellipse">
            <a:avLst/>
          </a:prstGeom>
          <a:ln>
            <a:solidFill>
              <a:srgbClr val="00B050"/>
            </a:solidFill>
          </a:ln>
        </p:spPr>
        <p:txBody>
          <a:bodyPr anchor="ctr">
            <a:prstTxWarp prst="textArchUp">
              <a:avLst/>
            </a:prstTxWarp>
          </a:bodyPr>
          <a:lstStyle/>
          <a:p>
            <a:pPr marL="0" indent="0"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SZACUNEK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logo_kotyl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7" t="6028" r="8868" b="6491"/>
          <a:stretch/>
        </p:blipFill>
        <p:spPr bwMode="auto">
          <a:xfrm>
            <a:off x="2990155" y="3645024"/>
            <a:ext cx="2886561" cy="298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28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Specyfika pracy naszego  przedszkola: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514116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Grupy różnorodne wiekowo – dzieci uczą się świata od siebie nawzajem – dzieci starsze wspierają młodsze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Stały rytm dnia w każdej grupie 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Aktywny udział wszystkich pracowników w procesie opieki, wychowania  i  edukacji  dzieci a także współpracy ze środowiskiem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rodzinnym oraz lokalnymi instytucjami kulturalno-oświatowymi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Indywidualizacja pracy z dzieckiem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Aranżacja i wyposażenie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sprzyjające samodzielnemu działaniu, doświadczaniu, badaniu, poszukiwaniu i odkrywaniu przez dzieci  świata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Profesjonalna pomoc psychologiczno-pedagogiczna dla dzieci i rodziców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Wspieranie w rozwoju dzieci chorych na cukrzycę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Szczególne wspieranie dzieci uzdolnionych matematycznie</a:t>
            </a:r>
          </a:p>
          <a:p>
            <a:pPr>
              <a:buFont typeface="Wingdings" pitchFamily="2" charset="2"/>
              <a:buChar char="§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34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2483768" y="34970"/>
            <a:ext cx="4248472" cy="513710"/>
          </a:xfrm>
          <a:prstGeom prst="flowChartProcess">
            <a:avLst/>
          </a:prstGeom>
          <a:ln>
            <a:solidFill>
              <a:srgbClr val="0070C0"/>
            </a:solidFill>
          </a:ln>
        </p:spPr>
        <p:txBody>
          <a:bodyPr anchor="t"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NASZĄ MISJĄ JEST :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ymbol zastępczy tekstu 13"/>
          <p:cNvSpPr>
            <a:spLocks noGrp="1"/>
          </p:cNvSpPr>
          <p:nvPr>
            <p:ph sz="half" idx="1"/>
          </p:nvPr>
        </p:nvSpPr>
        <p:spPr>
          <a:xfrm>
            <a:off x="179512" y="2169000"/>
            <a:ext cx="3600000" cy="2520000"/>
          </a:xfrm>
          <a:prstGeom prst="ellipse">
            <a:avLst/>
          </a:prstGeom>
          <a:ln>
            <a:solidFill>
              <a:srgbClr val="0070C0"/>
            </a:solidFill>
          </a:ln>
        </p:spPr>
        <p:txBody>
          <a:bodyPr anchor="ctr">
            <a:normAutofit fontScale="25000" lnSpcReduction="20000"/>
          </a:bodyPr>
          <a:lstStyle/>
          <a:p>
            <a:pPr marL="0" indent="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pl-PL" sz="4000" b="1" u="sng" dirty="0" smtClean="0">
                <a:latin typeface="Times New Roman" pitchFamily="18" charset="0"/>
                <a:cs typeface="Times New Roman" pitchFamily="18" charset="0"/>
              </a:rPr>
              <a:t>BEZPIECZNE TWÓRCZE, PRZYJAZNE, PARTNERSKIE PRZEDSZKOLE</a:t>
            </a:r>
          </a:p>
          <a:p>
            <a:pPr marL="0" indent="0" algn="ctr">
              <a:buNone/>
            </a:pPr>
            <a:endParaRPr lang="pl-PL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80000" lvl="0" indent="-180000">
              <a:lnSpc>
                <a:spcPct val="120000"/>
              </a:lnSpc>
              <a:spcBef>
                <a:spcPts val="0"/>
              </a:spcBef>
            </a:pPr>
            <a:r>
              <a:rPr lang="pl-PL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Uwaga, czas, otwartość personelu wobec siebie dzieci i rodziców</a:t>
            </a:r>
          </a:p>
          <a:p>
            <a:pPr marL="180000" lvl="0" indent="-180000">
              <a:lnSpc>
                <a:spcPct val="120000"/>
              </a:lnSpc>
              <a:spcBef>
                <a:spcPts val="0"/>
              </a:spcBef>
            </a:pPr>
            <a:r>
              <a:rPr lang="pl-PL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Działania nauczycieli nakierowane  </a:t>
            </a:r>
            <a:r>
              <a:rPr lang="pl-PL" sz="36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  wspieranie  rozwoju </a:t>
            </a:r>
            <a:r>
              <a:rPr lang="pl-PL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dziecka zgodnie z jego potencjałem i możliwościami rozwojowymi</a:t>
            </a:r>
          </a:p>
          <a:p>
            <a:pPr marL="180000" lvl="0" indent="-180000">
              <a:lnSpc>
                <a:spcPct val="120000"/>
              </a:lnSpc>
              <a:spcBef>
                <a:spcPts val="0"/>
              </a:spcBef>
            </a:pPr>
            <a:r>
              <a:rPr lang="pl-PL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Rozwijanie i wykorzystywanie potencjału zawodowego  i zasobów osobistych nauczycieli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</a:pPr>
            <a:r>
              <a:rPr lang="pl-PL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Ścisła  współpraca całego personelu </a:t>
            </a:r>
            <a:endParaRPr lang="pl-PL" sz="1300" b="0" dirty="0">
              <a:solidFill>
                <a:prstClr val="black"/>
              </a:solidFill>
            </a:endParaRPr>
          </a:p>
        </p:txBody>
      </p:sp>
      <p:sp>
        <p:nvSpPr>
          <p:cNvPr id="15" name="Symbol zastępczy tekstu 14"/>
          <p:cNvSpPr>
            <a:spLocks noGrp="1"/>
          </p:cNvSpPr>
          <p:nvPr>
            <p:ph sz="half" idx="2"/>
          </p:nvPr>
        </p:nvSpPr>
        <p:spPr>
          <a:xfrm>
            <a:off x="5385165" y="2169000"/>
            <a:ext cx="3672000" cy="2520000"/>
          </a:xfrm>
          <a:prstGeom prst="ellipse">
            <a:avLst/>
          </a:prstGeo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000" b="1" u="sng" dirty="0" smtClean="0">
                <a:latin typeface="Times New Roman" pitchFamily="18" charset="0"/>
                <a:cs typeface="Times New Roman" pitchFamily="18" charset="0"/>
              </a:rPr>
              <a:t>INTEGRACJA ZE ŚRODOWISKIEM RODZINNYM</a:t>
            </a:r>
          </a:p>
          <a:p>
            <a:pPr marL="0" indent="0" algn="ctr">
              <a:buNone/>
            </a:pPr>
            <a:endParaRPr lang="pl-PL" sz="1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80000" lvl="0" indent="-180000">
              <a:spcBef>
                <a:spcPts val="0"/>
              </a:spcBef>
              <a:buFont typeface="Arial" pitchFamily="34" charset="0"/>
              <a:buChar char="•"/>
            </a:pPr>
            <a:endParaRPr lang="pl-PL" sz="1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lvl="0" indent="-180000">
              <a:spcBef>
                <a:spcPts val="0"/>
              </a:spcBef>
            </a:pPr>
            <a:r>
              <a:rPr lang="pl-PL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Konsultacje  indywidualne nauczycieli i rodziców</a:t>
            </a:r>
          </a:p>
          <a:p>
            <a:pPr marL="180000" lvl="0" indent="-180000">
              <a:spcBef>
                <a:spcPts val="0"/>
              </a:spcBef>
            </a:pPr>
            <a:r>
              <a:rPr lang="pl-PL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Wspólne wypracowywanie celów oddziaływań wychowawczych </a:t>
            </a:r>
          </a:p>
          <a:p>
            <a:pPr marL="180000" lvl="0" indent="-180000">
              <a:spcBef>
                <a:spcPts val="0"/>
              </a:spcBef>
            </a:pPr>
            <a:r>
              <a:rPr lang="pl-PL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Edukacja rodziców</a:t>
            </a:r>
          </a:p>
          <a:p>
            <a:pPr marL="180000" lvl="0" indent="-180000">
              <a:spcBef>
                <a:spcPts val="0"/>
              </a:spcBef>
            </a:pPr>
            <a:r>
              <a:rPr lang="pl-PL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Włączanie rodziców w proces edukacyjny</a:t>
            </a:r>
            <a:endParaRPr lang="pl-PL" sz="1000" b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lvl="0" indent="-180000">
              <a:spcBef>
                <a:spcPts val="0"/>
              </a:spcBef>
              <a:buFont typeface="Arial" pitchFamily="34" charset="0"/>
              <a:buChar char="•"/>
            </a:pPr>
            <a:endParaRPr lang="pl-PL" sz="1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863587" y="4782974"/>
            <a:ext cx="7416824" cy="153208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l-PL" sz="1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AKTYWNA WSPÓŁPRACA ZE ŚRODOWISKIEM ZEWNĘTRZNYM</a:t>
            </a:r>
          </a:p>
          <a:p>
            <a:pPr marL="285750" lvl="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Instytucjami wspomagającymi oddziaływania rozwojowe, wychowawcze  i opiekuńcze przedszkola i rodziny (np. poradnie psychologiczno-pedagogiczne, ośrodki doskonalenia nauczycieli) </a:t>
            </a:r>
          </a:p>
          <a:p>
            <a:pPr marL="285750" lvl="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Środowisko lokalne (np.  CZP nr 1, Rada Osiedla, szkoły, uczelnie wyższe) </a:t>
            </a:r>
          </a:p>
        </p:txBody>
      </p:sp>
      <p:pic>
        <p:nvPicPr>
          <p:cNvPr id="1029" name="Picture 5" descr="logo_kotyli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7" t="6028" r="8868" b="6491"/>
          <a:stretch/>
        </p:blipFill>
        <p:spPr bwMode="auto">
          <a:xfrm>
            <a:off x="3851999" y="3274404"/>
            <a:ext cx="1440000" cy="150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ymbol zastępczy tekstu 14"/>
          <p:cNvSpPr txBox="1">
            <a:spLocks/>
          </p:cNvSpPr>
          <p:nvPr/>
        </p:nvSpPr>
        <p:spPr>
          <a:xfrm>
            <a:off x="3132000" y="657184"/>
            <a:ext cx="2880000" cy="2520000"/>
          </a:xfrm>
          <a:prstGeom prst="ellipse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1200" b="1" u="sng" dirty="0" smtClean="0">
                <a:latin typeface="Times New Roman" pitchFamily="18" charset="0"/>
                <a:cs typeface="Times New Roman" pitchFamily="18" charset="0"/>
              </a:rPr>
              <a:t>WSPIERANIE ROZWOJU DZIECKA W OSIĄGANIU: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l-PL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-180000">
              <a:spcBef>
                <a:spcPts val="0"/>
              </a:spcBef>
            </a:pP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SAMODZIELNOŚCI</a:t>
            </a:r>
          </a:p>
          <a:p>
            <a:pPr marL="180000" indent="-180000">
              <a:spcBef>
                <a:spcPts val="0"/>
              </a:spcBef>
            </a:pP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KOMUNIKATYWNOŚCI</a:t>
            </a:r>
          </a:p>
          <a:p>
            <a:pPr marL="180000" indent="-180000">
              <a:spcBef>
                <a:spcPts val="0"/>
              </a:spcBef>
            </a:pP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SAMOŚWIADOMOŚCI</a:t>
            </a:r>
          </a:p>
          <a:p>
            <a:pPr marL="180000" indent="-180000">
              <a:spcBef>
                <a:spcPts val="0"/>
              </a:spcBef>
            </a:pP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KREATYWNOŚCI</a:t>
            </a:r>
          </a:p>
          <a:p>
            <a:pPr marL="180000" indent="-180000">
              <a:spcBef>
                <a:spcPts val="0"/>
              </a:spcBef>
            </a:pP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WSPÓŁPRACY</a:t>
            </a:r>
          </a:p>
          <a:p>
            <a:pPr marL="180000" indent="-180000">
              <a:spcBef>
                <a:spcPts val="0"/>
              </a:spcBef>
            </a:pP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OTWARTOŚCI</a:t>
            </a:r>
          </a:p>
        </p:txBody>
      </p:sp>
    </p:spTree>
    <p:extLst>
      <p:ext uri="{BB962C8B-B14F-4D97-AF65-F5344CB8AC3E}">
        <p14:creationId xmlns:p14="http://schemas.microsoft.com/office/powerpoint/2010/main" val="1009289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ole tekstowe 38"/>
          <p:cNvSpPr txBox="1"/>
          <p:nvPr/>
        </p:nvSpPr>
        <p:spPr>
          <a:xfrm>
            <a:off x="3352122" y="2594576"/>
            <a:ext cx="2592171" cy="1687890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PROCES WYCHOWANIA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SPRZYJA </a:t>
            </a:r>
          </a:p>
          <a:p>
            <a:pPr algn="ctr"/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98531" y="1707524"/>
            <a:ext cx="2778501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działaniu – twórcze wyrażanie siebie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myśleniu – pomysłowość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otwartość na zmiany, na nowe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przekształcanie </a:t>
            </a:r>
            <a:r>
              <a:rPr lang="pl-PL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rzeczywistości w różnorodnych formach</a:t>
            </a:r>
            <a:endParaRPr lang="pl-PL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Wycinek koła 24"/>
          <p:cNvSpPr/>
          <p:nvPr/>
        </p:nvSpPr>
        <p:spPr>
          <a:xfrm rot="3686017">
            <a:off x="2227910" y="1708924"/>
            <a:ext cx="3348000" cy="3096000"/>
          </a:xfrm>
          <a:prstGeom prst="pie">
            <a:avLst>
              <a:gd name="adj1" fmla="val 7129599"/>
              <a:gd name="adj2" fmla="val 10790413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84812" y="4504041"/>
            <a:ext cx="2878777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działaniu – decyzyjność, </a:t>
            </a:r>
          </a:p>
          <a:p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 wybór pomocy, kolegi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realizowaniu podjętych zadań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ponoszeniu konsekwencji tych działań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dokonywaniu samooceny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myśleniu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rozwiązywaniu konfliktów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organizowaniu otoczenia, pracy, czasu wolnego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czynnościach samoobsługowych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Wycinek koła 19"/>
          <p:cNvSpPr/>
          <p:nvPr/>
        </p:nvSpPr>
        <p:spPr>
          <a:xfrm rot="17935790">
            <a:off x="2876740" y="2228487"/>
            <a:ext cx="3348000" cy="3315841"/>
          </a:xfrm>
          <a:prstGeom prst="pie">
            <a:avLst>
              <a:gd name="adj1" fmla="val 7129599"/>
              <a:gd name="adj2" fmla="val 10790413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1" name="Wycinek koła 20"/>
          <p:cNvSpPr/>
          <p:nvPr/>
        </p:nvSpPr>
        <p:spPr>
          <a:xfrm rot="14430470">
            <a:off x="3438191" y="2118376"/>
            <a:ext cx="3348000" cy="3096000"/>
          </a:xfrm>
          <a:prstGeom prst="pie">
            <a:avLst>
              <a:gd name="adj1" fmla="val 7129599"/>
              <a:gd name="adj2" fmla="val 10790413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3" name="Wycinek koła 22"/>
          <p:cNvSpPr/>
          <p:nvPr/>
        </p:nvSpPr>
        <p:spPr>
          <a:xfrm rot="7297550">
            <a:off x="2808681" y="1362790"/>
            <a:ext cx="3348000" cy="3220423"/>
          </a:xfrm>
          <a:prstGeom prst="pie">
            <a:avLst>
              <a:gd name="adj1" fmla="val 7114165"/>
              <a:gd name="adj2" fmla="val 10790413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4" name="Wycinek koła 23"/>
          <p:cNvSpPr/>
          <p:nvPr/>
        </p:nvSpPr>
        <p:spPr>
          <a:xfrm rot="10800000">
            <a:off x="3392397" y="1668150"/>
            <a:ext cx="3384000" cy="3096000"/>
          </a:xfrm>
          <a:prstGeom prst="pie">
            <a:avLst>
              <a:gd name="adj1" fmla="val 7129599"/>
              <a:gd name="adj2" fmla="val 10790413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9" name="Wycinek koła 18"/>
          <p:cNvSpPr/>
          <p:nvPr/>
        </p:nvSpPr>
        <p:spPr>
          <a:xfrm>
            <a:off x="2339752" y="2145476"/>
            <a:ext cx="3369713" cy="3110696"/>
          </a:xfrm>
          <a:prstGeom prst="pie">
            <a:avLst>
              <a:gd name="adj1" fmla="val 7129599"/>
              <a:gd name="adj2" fmla="val 10790413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6027523" y="4654850"/>
            <a:ext cx="3034616" cy="19389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Adekwatna samoocena (zna swoje mocne i słabe strony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Świadomość własnych potrzeb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Poczucie własnej wartości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Rozumie siebie i innych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Zdrowy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styl życia - zdrowe odżywianie, kontakt z naturą, odpoczynek (relaks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Asertywność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Rozpoznawanie, wyrażanie, nazywanie emocji, radzenie sobie z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emocjami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3171931" y="5408572"/>
            <a:ext cx="2815538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doświadczanie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poszukiwanie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zdobywania wiedzy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wykorzystywanie wiedzy w różnorodnych sytuacjach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5966792" y="1522858"/>
            <a:ext cx="3034616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Poprawne  posługiwanie się językiem ojczystym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Wzbogacanie słownictwa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Porozumiewanie się werbalne i pozawerbalne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2824838" y="30961"/>
            <a:ext cx="3161357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Przestrzegania zasad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Szacunku do drugiego człowieka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Szacunku do przyrody, wrażliwości na naturę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Empatii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Uważnego słuchania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Tolerancji, akceptacji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(cukrzyca) 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Praca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w różnych relacjach (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role)</a:t>
            </a:r>
          </a:p>
          <a:p>
            <a:pPr lvl="0"/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(akceptacja wyglądu, pochodzenia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3" name="pole tekstowe 32"/>
          <p:cNvSpPr txBox="1"/>
          <p:nvPr/>
        </p:nvSpPr>
        <p:spPr>
          <a:xfrm rot="19745547">
            <a:off x="2550268" y="3924437"/>
            <a:ext cx="160371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SAMODZIELNOŚCI W: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pole tekstowe 33"/>
          <p:cNvSpPr txBox="1"/>
          <p:nvPr/>
        </p:nvSpPr>
        <p:spPr>
          <a:xfrm rot="1935625">
            <a:off x="2456891" y="2718574"/>
            <a:ext cx="160371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KREATYWNOŚCI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4346616" y="1351424"/>
            <a:ext cx="369332" cy="137971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WSPÓŁPRACY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pole tekstowe 35"/>
          <p:cNvSpPr txBox="1"/>
          <p:nvPr/>
        </p:nvSpPr>
        <p:spPr>
          <a:xfrm rot="2007044">
            <a:off x="5185614" y="4016769"/>
            <a:ext cx="160371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SAMOŚWIADOMŚCI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pole tekstowe 36"/>
          <p:cNvSpPr txBox="1"/>
          <p:nvPr/>
        </p:nvSpPr>
        <p:spPr>
          <a:xfrm rot="5400000">
            <a:off x="3748885" y="4527000"/>
            <a:ext cx="160371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  OTWARTOŚCI NA: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pole tekstowe 37"/>
          <p:cNvSpPr txBox="1"/>
          <p:nvPr/>
        </p:nvSpPr>
        <p:spPr>
          <a:xfrm rot="19745547">
            <a:off x="5024995" y="2613453"/>
            <a:ext cx="183859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KOMUNIKATYWNOŚCI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50417" y="158708"/>
            <a:ext cx="3712590" cy="246544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1431"/>
              <a:gd name="connsiteY0" fmla="*/ 0 h 10859"/>
              <a:gd name="connsiteX1" fmla="*/ 11431 w 11431"/>
              <a:gd name="connsiteY1" fmla="*/ 859 h 10859"/>
              <a:gd name="connsiteX2" fmla="*/ 6431 w 11431"/>
              <a:gd name="connsiteY2" fmla="*/ 10859 h 10859"/>
              <a:gd name="connsiteX3" fmla="*/ 0 w 11431"/>
              <a:gd name="connsiteY3" fmla="*/ 0 h 10859"/>
              <a:gd name="connsiteX0" fmla="*/ 0 w 12425"/>
              <a:gd name="connsiteY0" fmla="*/ 95 h 10954"/>
              <a:gd name="connsiteX1" fmla="*/ 12425 w 12425"/>
              <a:gd name="connsiteY1" fmla="*/ 0 h 10954"/>
              <a:gd name="connsiteX2" fmla="*/ 6431 w 12425"/>
              <a:gd name="connsiteY2" fmla="*/ 10954 h 10954"/>
              <a:gd name="connsiteX3" fmla="*/ 0 w 12425"/>
              <a:gd name="connsiteY3" fmla="*/ 95 h 10954"/>
              <a:gd name="connsiteX0" fmla="*/ 0 w 12425"/>
              <a:gd name="connsiteY0" fmla="*/ 95 h 10954"/>
              <a:gd name="connsiteX1" fmla="*/ 6471 w 12425"/>
              <a:gd name="connsiteY1" fmla="*/ 2225 h 10954"/>
              <a:gd name="connsiteX2" fmla="*/ 12425 w 12425"/>
              <a:gd name="connsiteY2" fmla="*/ 0 h 10954"/>
              <a:gd name="connsiteX3" fmla="*/ 6431 w 12425"/>
              <a:gd name="connsiteY3" fmla="*/ 10954 h 10954"/>
              <a:gd name="connsiteX4" fmla="*/ 0 w 12425"/>
              <a:gd name="connsiteY4" fmla="*/ 95 h 10954"/>
              <a:gd name="connsiteX0" fmla="*/ 0 w 12425"/>
              <a:gd name="connsiteY0" fmla="*/ 95 h 10954"/>
              <a:gd name="connsiteX1" fmla="*/ 6471 w 12425"/>
              <a:gd name="connsiteY1" fmla="*/ 2225 h 10954"/>
              <a:gd name="connsiteX2" fmla="*/ 12425 w 12425"/>
              <a:gd name="connsiteY2" fmla="*/ 0 h 10954"/>
              <a:gd name="connsiteX3" fmla="*/ 6431 w 12425"/>
              <a:gd name="connsiteY3" fmla="*/ 10954 h 10954"/>
              <a:gd name="connsiteX4" fmla="*/ 0 w 12425"/>
              <a:gd name="connsiteY4" fmla="*/ 95 h 10954"/>
              <a:gd name="connsiteX0" fmla="*/ 0 w 12425"/>
              <a:gd name="connsiteY0" fmla="*/ 95 h 9904"/>
              <a:gd name="connsiteX1" fmla="*/ 6471 w 12425"/>
              <a:gd name="connsiteY1" fmla="*/ 2225 h 9904"/>
              <a:gd name="connsiteX2" fmla="*/ 12425 w 12425"/>
              <a:gd name="connsiteY2" fmla="*/ 0 h 9904"/>
              <a:gd name="connsiteX3" fmla="*/ 6471 w 12425"/>
              <a:gd name="connsiteY3" fmla="*/ 9904 h 9904"/>
              <a:gd name="connsiteX4" fmla="*/ 0 w 12425"/>
              <a:gd name="connsiteY4" fmla="*/ 95 h 9904"/>
              <a:gd name="connsiteX0" fmla="*/ 0 w 10000"/>
              <a:gd name="connsiteY0" fmla="*/ 96 h 10000"/>
              <a:gd name="connsiteX1" fmla="*/ 5208 w 10000"/>
              <a:gd name="connsiteY1" fmla="*/ 2247 h 10000"/>
              <a:gd name="connsiteX2" fmla="*/ 10000 w 10000"/>
              <a:gd name="connsiteY2" fmla="*/ 0 h 10000"/>
              <a:gd name="connsiteX3" fmla="*/ 5208 w 10000"/>
              <a:gd name="connsiteY3" fmla="*/ 10000 h 10000"/>
              <a:gd name="connsiteX4" fmla="*/ 4120 w 10000"/>
              <a:gd name="connsiteY4" fmla="*/ 8893 h 10000"/>
              <a:gd name="connsiteX5" fmla="*/ 0 w 10000"/>
              <a:gd name="connsiteY5" fmla="*/ 96 h 10000"/>
              <a:gd name="connsiteX0" fmla="*/ 0 w 10000"/>
              <a:gd name="connsiteY0" fmla="*/ 96 h 10000"/>
              <a:gd name="connsiteX1" fmla="*/ 5208 w 10000"/>
              <a:gd name="connsiteY1" fmla="*/ 2247 h 10000"/>
              <a:gd name="connsiteX2" fmla="*/ 10000 w 10000"/>
              <a:gd name="connsiteY2" fmla="*/ 0 h 10000"/>
              <a:gd name="connsiteX3" fmla="*/ 6423 w 10000"/>
              <a:gd name="connsiteY3" fmla="*/ 8604 h 10000"/>
              <a:gd name="connsiteX4" fmla="*/ 5208 w 10000"/>
              <a:gd name="connsiteY4" fmla="*/ 10000 h 10000"/>
              <a:gd name="connsiteX5" fmla="*/ 4120 w 10000"/>
              <a:gd name="connsiteY5" fmla="*/ 8893 h 10000"/>
              <a:gd name="connsiteX6" fmla="*/ 0 w 10000"/>
              <a:gd name="connsiteY6" fmla="*/ 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96"/>
                </a:moveTo>
                <a:cubicBezTo>
                  <a:pt x="1704" y="59"/>
                  <a:pt x="3504" y="2284"/>
                  <a:pt x="5208" y="2247"/>
                </a:cubicBezTo>
                <a:cubicBezTo>
                  <a:pt x="6901" y="2412"/>
                  <a:pt x="8402" y="749"/>
                  <a:pt x="10000" y="0"/>
                </a:cubicBezTo>
                <a:cubicBezTo>
                  <a:pt x="8744" y="2627"/>
                  <a:pt x="7679" y="5977"/>
                  <a:pt x="6423" y="8604"/>
                </a:cubicBezTo>
                <a:lnTo>
                  <a:pt x="5208" y="10000"/>
                </a:lnTo>
                <a:cubicBezTo>
                  <a:pt x="4941" y="9535"/>
                  <a:pt x="4387" y="9358"/>
                  <a:pt x="4120" y="8893"/>
                </a:cubicBezTo>
                <a:lnTo>
                  <a:pt x="0" y="96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STWARZAMY 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DZIECIOM 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WARUNKI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DO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ROZWOJU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27651" y="4199957"/>
            <a:ext cx="3672000" cy="900000"/>
          </a:xfrm>
          <a:prstGeom prst="ellipse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txBody>
          <a:bodyPr vert="horz" anchor="ctr">
            <a:normAutofit/>
          </a:bodyPr>
          <a:lstStyle/>
          <a:p>
            <a:pPr marL="0" indent="0" algn="ctr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SAMODZIELNOŚCI</a:t>
            </a: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 rot="1839347">
            <a:off x="667468" y="2790081"/>
            <a:ext cx="3672000" cy="900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txBody>
          <a:bodyPr vert="horz" anchor="ctr">
            <a:norm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KREATYWNOŚCI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67832" y="4225699"/>
            <a:ext cx="3672000" cy="900000"/>
          </a:xfrm>
          <a:prstGeom prst="ellipse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txBody>
          <a:bodyPr vert="horz" anchor="ctr">
            <a:normAutofit/>
          </a:bodyPr>
          <a:lstStyle/>
          <a:p>
            <a:pPr algn="ctr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OTWARTOŚCI 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 rot="3688315">
            <a:off x="6271094" y="1425057"/>
            <a:ext cx="900000" cy="3672000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txBody>
          <a:bodyPr vert="vert270" anchor="ctr">
            <a:normAutofit/>
          </a:bodyPr>
          <a:lstStyle/>
          <a:p>
            <a:pPr marL="0" indent="0" algn="ctr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WSPÓŁPRACY</a:t>
            </a: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 rot="3553727">
            <a:off x="1596112" y="1771399"/>
            <a:ext cx="3744000" cy="9000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pl-PL" sz="1700" b="1" dirty="0" smtClean="0">
                <a:latin typeface="Times New Roman" pitchFamily="18" charset="0"/>
                <a:cs typeface="Times New Roman" pitchFamily="18" charset="0"/>
              </a:rPr>
              <a:t>KOMUNIKATYWNOŚCI</a:t>
            </a:r>
            <a:endParaRPr lang="pl-PL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 rot="18116166">
            <a:off x="3873058" y="1771398"/>
            <a:ext cx="3672000" cy="900000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SAMOŚWIADOMOŚCI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5" descr="logo_kotyli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7" t="6028" r="8868" b="6491"/>
          <a:stretch/>
        </p:blipFill>
        <p:spPr bwMode="auto">
          <a:xfrm>
            <a:off x="3927651" y="3721699"/>
            <a:ext cx="1340181" cy="14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569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1424</Words>
  <Application>Microsoft Office PowerPoint</Application>
  <PresentationFormat>Pokaz na ekranie (4:3)</PresentationFormat>
  <Paragraphs>239</Paragraphs>
  <Slides>15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Times New Roman</vt:lpstr>
      <vt:lpstr>Wingdings</vt:lpstr>
      <vt:lpstr>Motyw pakietu Office</vt:lpstr>
      <vt:lpstr>KONCEPCJA PRACY  PRZEDSZKOLA MIEJSKIEGO   NR 40</vt:lpstr>
      <vt:lpstr>Podstawy prawne:</vt:lpstr>
      <vt:lpstr>CEL NADRZĘDNY KONCEPCJI</vt:lpstr>
      <vt:lpstr>PROGRAMY WŁASNE</vt:lpstr>
      <vt:lpstr>NASZE FUNDAMENTY </vt:lpstr>
      <vt:lpstr>Specyfika pracy naszego  przedszkola:</vt:lpstr>
      <vt:lpstr>NASZĄ MISJĄ JEST : </vt:lpstr>
      <vt:lpstr>Prezentacja programu PowerPoint</vt:lpstr>
      <vt:lpstr>STWARZAMY  DZIECIOM  WARUNKI  DO  ROZWOJU :</vt:lpstr>
      <vt:lpstr>Prezentacja programu PowerPoint</vt:lpstr>
      <vt:lpstr>SPECYFIKA PRACY W NASZYM PRZEDSZKOLU DAJE PRZESTRZEŃ DO KSZTAŁTOWANIA KOMPETENCJI KLUCZOWYCH U DZIECI</vt:lpstr>
      <vt:lpstr>KOMPETENCJE   NAUCZYCIELI </vt:lpstr>
      <vt:lpstr>  STAŁY RYTM DNIA </vt:lpstr>
      <vt:lpstr>GŁÓWNE METODY  NASZEJ PRACY Z  DZIEĆMI</vt:lpstr>
      <vt:lpstr>DOMINUJĄCE  FORMY  W  NASZEJ  PRACY  Z  DZIECKIEM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DZIECKO</dc:title>
  <dc:creator>Kasia</dc:creator>
  <cp:lastModifiedBy>aziopaja</cp:lastModifiedBy>
  <cp:revision>131</cp:revision>
  <dcterms:created xsi:type="dcterms:W3CDTF">2017-08-26T18:40:17Z</dcterms:created>
  <dcterms:modified xsi:type="dcterms:W3CDTF">2018-01-13T08:53:17Z</dcterms:modified>
</cp:coreProperties>
</file>